
<file path=[Content_Types].xml><?xml version="1.0" encoding="utf-8"?>
<Types xmlns="http://schemas.openxmlformats.org/package/2006/content-types">
  <Default Extension="fntdata" ContentType="application/x-fontdata"/>
  <Default Extension="jp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60" r:id="rId1"/>
  </p:sldMasterIdLst>
  <p:notesMasterIdLst>
    <p:notesMasterId r:id="rId20"/>
  </p:notesMasterIdLst>
  <p:sldIdLst>
    <p:sldId id="256" r:id="rId2"/>
    <p:sldId id="257" r:id="rId3"/>
    <p:sldId id="258" r:id="rId4"/>
    <p:sldId id="259" r:id="rId5"/>
    <p:sldId id="260" r:id="rId6"/>
    <p:sldId id="261" r:id="rId7"/>
    <p:sldId id="262" r:id="rId8"/>
    <p:sldId id="263" r:id="rId9"/>
    <p:sldId id="264" r:id="rId10"/>
    <p:sldId id="265" r:id="rId11"/>
    <p:sldId id="266" r:id="rId12"/>
    <p:sldId id="267" r:id="rId13"/>
    <p:sldId id="268" r:id="rId14"/>
    <p:sldId id="269" r:id="rId15"/>
    <p:sldId id="270" r:id="rId16"/>
    <p:sldId id="271" r:id="rId17"/>
    <p:sldId id="272" r:id="rId18"/>
    <p:sldId id="273" r:id="rId19"/>
  </p:sldIdLst>
  <p:sldSz cx="9144000" cy="5143500" type="screen16x9"/>
  <p:notesSz cx="6858000" cy="9144000"/>
  <p:embeddedFontLst>
    <p:embeddedFont>
      <p:font typeface="Average" panose="020B0604020202020204" charset="0"/>
      <p:regular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20"/>
    <p:restoredTop sz="94660"/>
  </p:normalViewPr>
  <p:slideViewPr>
    <p:cSldViewPr snapToGrid="0">
      <p:cViewPr varScale="1">
        <p:scale>
          <a:sx n="75" d="100"/>
          <a:sy n="75" d="100"/>
        </p:scale>
        <p:origin x="658" y="43"/>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font" Target="fonts/font1.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2.jpg>
</file>

<file path=ppt/media/image3.jpg>
</file>

<file path=ppt/media/image4.png>
</file>

<file path=ppt/media/image5.jpg>
</file>

<file path=ppt/media/image6.jpg>
</file>

<file path=ppt/media/image7.jpg>
</file>

<file path=ppt/media/image8.jpg>
</file>

<file path=ppt/media/image9.jp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
        <p:cNvGrpSpPr/>
        <p:nvPr/>
      </p:nvGrpSpPr>
      <p:grpSpPr>
        <a:xfrm>
          <a:off x="0" y="0"/>
          <a:ext cx="0" cy="0"/>
          <a:chOff x="0" y="0"/>
          <a:chExt cx="0" cy="0"/>
        </a:xfrm>
      </p:grpSpPr>
      <p:sp>
        <p:nvSpPr>
          <p:cNvPr id="89" name="Google Shape;8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 name="Google Shape;9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29f82e00e4c_0_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1" name="Google Shape;161;g29f82e00e4c_0_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6"/>
        <p:cNvGrpSpPr/>
        <p:nvPr/>
      </p:nvGrpSpPr>
      <p:grpSpPr>
        <a:xfrm>
          <a:off x="0" y="0"/>
          <a:ext cx="0" cy="0"/>
          <a:chOff x="0" y="0"/>
          <a:chExt cx="0" cy="0"/>
        </a:xfrm>
      </p:grpSpPr>
      <p:sp>
        <p:nvSpPr>
          <p:cNvPr id="167" name="Google Shape;167;g262620f6e35_0_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8" name="Google Shape;168;g262620f6e35_0_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2"/>
        <p:cNvGrpSpPr/>
        <p:nvPr/>
      </p:nvGrpSpPr>
      <p:grpSpPr>
        <a:xfrm>
          <a:off x="0" y="0"/>
          <a:ext cx="0" cy="0"/>
          <a:chOff x="0" y="0"/>
          <a:chExt cx="0" cy="0"/>
        </a:xfrm>
      </p:grpSpPr>
      <p:sp>
        <p:nvSpPr>
          <p:cNvPr id="173" name="Google Shape;173;g262620f6e35_0_1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4" name="Google Shape;174;g262620f6e35_0_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8"/>
        <p:cNvGrpSpPr/>
        <p:nvPr/>
      </p:nvGrpSpPr>
      <p:grpSpPr>
        <a:xfrm>
          <a:off x="0" y="0"/>
          <a:ext cx="0" cy="0"/>
          <a:chOff x="0" y="0"/>
          <a:chExt cx="0" cy="0"/>
        </a:xfrm>
      </p:grpSpPr>
      <p:sp>
        <p:nvSpPr>
          <p:cNvPr id="179" name="Google Shape;179;g262620f6e35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0" name="Google Shape;180;g262620f6e35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4"/>
        <p:cNvGrpSpPr/>
        <p:nvPr/>
      </p:nvGrpSpPr>
      <p:grpSpPr>
        <a:xfrm>
          <a:off x="0" y="0"/>
          <a:ext cx="0" cy="0"/>
          <a:chOff x="0" y="0"/>
          <a:chExt cx="0" cy="0"/>
        </a:xfrm>
      </p:grpSpPr>
      <p:sp>
        <p:nvSpPr>
          <p:cNvPr id="185" name="Google Shape;185;g262620f6e35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6" name="Google Shape;186;g262620f6e35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0"/>
        <p:cNvGrpSpPr/>
        <p:nvPr/>
      </p:nvGrpSpPr>
      <p:grpSpPr>
        <a:xfrm>
          <a:off x="0" y="0"/>
          <a:ext cx="0" cy="0"/>
          <a:chOff x="0" y="0"/>
          <a:chExt cx="0" cy="0"/>
        </a:xfrm>
      </p:grpSpPr>
      <p:sp>
        <p:nvSpPr>
          <p:cNvPr id="191" name="Google Shape;191;g262620f741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2" name="Google Shape;192;g262620f741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5"/>
        <p:cNvGrpSpPr/>
        <p:nvPr/>
      </p:nvGrpSpPr>
      <p:grpSpPr>
        <a:xfrm>
          <a:off x="0" y="0"/>
          <a:ext cx="0" cy="0"/>
          <a:chOff x="0" y="0"/>
          <a:chExt cx="0" cy="0"/>
        </a:xfrm>
      </p:grpSpPr>
      <p:sp>
        <p:nvSpPr>
          <p:cNvPr id="196" name="Google Shape;196;g29f82e00e4c_0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7" name="Google Shape;197;g29f82e00e4c_0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1"/>
        <p:cNvGrpSpPr/>
        <p:nvPr/>
      </p:nvGrpSpPr>
      <p:grpSpPr>
        <a:xfrm>
          <a:off x="0" y="0"/>
          <a:ext cx="0" cy="0"/>
          <a:chOff x="0" y="0"/>
          <a:chExt cx="0" cy="0"/>
        </a:xfrm>
      </p:grpSpPr>
      <p:sp>
        <p:nvSpPr>
          <p:cNvPr id="202" name="Google Shape;202;g29f82e00e4c_0_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3" name="Google Shape;203;g29f82e00e4c_0_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7"/>
        <p:cNvGrpSpPr/>
        <p:nvPr/>
      </p:nvGrpSpPr>
      <p:grpSpPr>
        <a:xfrm>
          <a:off x="0" y="0"/>
          <a:ext cx="0" cy="0"/>
          <a:chOff x="0" y="0"/>
          <a:chExt cx="0" cy="0"/>
        </a:xfrm>
      </p:grpSpPr>
      <p:sp>
        <p:nvSpPr>
          <p:cNvPr id="208" name="Google Shape;208;g262620f6e35_0_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09" name="Google Shape;209;g262620f6e35_0_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
        <p:cNvGrpSpPr/>
        <p:nvPr/>
      </p:nvGrpSpPr>
      <p:grpSpPr>
        <a:xfrm>
          <a:off x="0" y="0"/>
          <a:ext cx="0" cy="0"/>
          <a:chOff x="0" y="0"/>
          <a:chExt cx="0" cy="0"/>
        </a:xfrm>
      </p:grpSpPr>
      <p:sp>
        <p:nvSpPr>
          <p:cNvPr id="96" name="Google Shape;96;g262620f6e35_0_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7" name="Google Shape;97;g262620f6e35_0_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
        <p:cNvGrpSpPr/>
        <p:nvPr/>
      </p:nvGrpSpPr>
      <p:grpSpPr>
        <a:xfrm>
          <a:off x="0" y="0"/>
          <a:ext cx="0" cy="0"/>
          <a:chOff x="0" y="0"/>
          <a:chExt cx="0" cy="0"/>
        </a:xfrm>
      </p:grpSpPr>
      <p:sp>
        <p:nvSpPr>
          <p:cNvPr id="102" name="Google Shape;102;g2625d9cc26c_0_9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 name="Google Shape;103;g2625d9cc26c_0_9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
        <p:cNvGrpSpPr/>
        <p:nvPr/>
      </p:nvGrpSpPr>
      <p:grpSpPr>
        <a:xfrm>
          <a:off x="0" y="0"/>
          <a:ext cx="0" cy="0"/>
          <a:chOff x="0" y="0"/>
          <a:chExt cx="0" cy="0"/>
        </a:xfrm>
      </p:grpSpPr>
      <p:sp>
        <p:nvSpPr>
          <p:cNvPr id="108" name="Google Shape;108;g2625d9cc26c_0_9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9" name="Google Shape;109;g2625d9cc26c_0_9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4"/>
        <p:cNvGrpSpPr/>
        <p:nvPr/>
      </p:nvGrpSpPr>
      <p:grpSpPr>
        <a:xfrm>
          <a:off x="0" y="0"/>
          <a:ext cx="0" cy="0"/>
          <a:chOff x="0" y="0"/>
          <a:chExt cx="0" cy="0"/>
        </a:xfrm>
      </p:grpSpPr>
      <p:sp>
        <p:nvSpPr>
          <p:cNvPr id="115" name="Google Shape;115;g2625d9cc26c_0_9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6" name="Google Shape;116;g2625d9cc26c_0_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29f82e00e4c_1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29f82e00e4c_1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5"/>
        <p:cNvGrpSpPr/>
        <p:nvPr/>
      </p:nvGrpSpPr>
      <p:grpSpPr>
        <a:xfrm>
          <a:off x="0" y="0"/>
          <a:ext cx="0" cy="0"/>
          <a:chOff x="0" y="0"/>
          <a:chExt cx="0" cy="0"/>
        </a:xfrm>
      </p:grpSpPr>
      <p:sp>
        <p:nvSpPr>
          <p:cNvPr id="136" name="Google Shape;136;g29f82e00e4c_1_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7" name="Google Shape;137;g29f82e00e4c_1_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29f82e00e4c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29f82e00e4c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2"/>
        <p:cNvGrpSpPr/>
        <p:nvPr/>
      </p:nvGrpSpPr>
      <p:grpSpPr>
        <a:xfrm>
          <a:off x="0" y="0"/>
          <a:ext cx="0" cy="0"/>
          <a:chOff x="0" y="0"/>
          <a:chExt cx="0" cy="0"/>
        </a:xfrm>
      </p:grpSpPr>
      <p:sp>
        <p:nvSpPr>
          <p:cNvPr id="153" name="Google Shape;153;g29f82e00e4c_0_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4" name="Google Shape;154;g29f82e00e4c_0_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12"/>
        <p:cNvGrpSpPr/>
        <p:nvPr/>
      </p:nvGrpSpPr>
      <p:grpSpPr>
        <a:xfrm>
          <a:off x="0" y="0"/>
          <a:ext cx="0" cy="0"/>
          <a:chOff x="0" y="0"/>
          <a:chExt cx="0" cy="0"/>
        </a:xfrm>
      </p:grpSpPr>
      <p:sp>
        <p:nvSpPr>
          <p:cNvPr id="13" name="Google Shape;13;p2"/>
          <p:cNvSpPr txBox="1">
            <a:spLocks noGrp="1"/>
          </p:cNvSpPr>
          <p:nvPr>
            <p:ph type="ctrTitle"/>
          </p:nvPr>
        </p:nvSpPr>
        <p:spPr>
          <a:xfrm>
            <a:off x="448965" y="1350110"/>
            <a:ext cx="8246100" cy="1679700"/>
          </a:xfrm>
          <a:prstGeom prst="rect">
            <a:avLst/>
          </a:prstGeom>
          <a:noFill/>
          <a:ln>
            <a:noFill/>
          </a:ln>
          <a:effectLst>
            <a:outerShdw blurRad="50800" dist="38100" dir="2700000" algn="tl" rotWithShape="0">
              <a:srgbClr val="000000">
                <a:alpha val="40000"/>
              </a:srgbClr>
            </a:outerShdw>
          </a:effectLst>
        </p:spPr>
        <p:txBody>
          <a:bodyPr spcFirstLastPara="1" wrap="square" lIns="91425" tIns="45700" rIns="91425" bIns="45700" anchor="ctr" anchorCtr="0">
            <a:normAutofit/>
          </a:bodyPr>
          <a:lstStyle>
            <a:lvl1pPr lvl="0" algn="l">
              <a:spcBef>
                <a:spcPts val="0"/>
              </a:spcBef>
              <a:spcAft>
                <a:spcPts val="0"/>
              </a:spcAft>
              <a:buClr>
                <a:srgbClr val="002060"/>
              </a:buClr>
              <a:buSzPts val="3600"/>
              <a:buFont typeface="Calibri"/>
              <a:buNone/>
              <a:defRPr sz="3600">
                <a:solidFill>
                  <a:srgbClr val="00206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14" name="Google Shape;14;p2"/>
          <p:cNvSpPr txBox="1">
            <a:spLocks noGrp="1"/>
          </p:cNvSpPr>
          <p:nvPr>
            <p:ph type="subTitle" idx="1"/>
          </p:nvPr>
        </p:nvSpPr>
        <p:spPr>
          <a:xfrm>
            <a:off x="448965" y="3640685"/>
            <a:ext cx="8246100" cy="763500"/>
          </a:xfrm>
          <a:prstGeom prst="rect">
            <a:avLst/>
          </a:prstGeom>
          <a:noFill/>
          <a:ln>
            <a:noFill/>
          </a:ln>
        </p:spPr>
        <p:txBody>
          <a:bodyPr spcFirstLastPara="1" wrap="square" lIns="91425" tIns="45700" rIns="91425" bIns="45700" anchor="t" anchorCtr="0">
            <a:normAutofit/>
          </a:bodyPr>
          <a:lstStyle>
            <a:lvl1pPr lvl="0" algn="l">
              <a:spcBef>
                <a:spcPts val="560"/>
              </a:spcBef>
              <a:spcAft>
                <a:spcPts val="0"/>
              </a:spcAft>
              <a:buClr>
                <a:srgbClr val="366092"/>
              </a:buClr>
              <a:buSzPts val="2800"/>
              <a:buNone/>
              <a:defRPr sz="2800" b="0" i="0">
                <a:solidFill>
                  <a:srgbClr val="366092"/>
                </a:solidFill>
              </a:defRPr>
            </a:lvl1pPr>
            <a:lvl2pPr lvl="1" algn="ctr">
              <a:spcBef>
                <a:spcPts val="560"/>
              </a:spcBef>
              <a:spcAft>
                <a:spcPts val="0"/>
              </a:spcAft>
              <a:buClr>
                <a:srgbClr val="888888"/>
              </a:buClr>
              <a:buSzPts val="2800"/>
              <a:buNone/>
              <a:defRPr>
                <a:solidFill>
                  <a:srgbClr val="888888"/>
                </a:solidFill>
              </a:defRPr>
            </a:lvl2pPr>
            <a:lvl3pPr lvl="2" algn="ctr">
              <a:spcBef>
                <a:spcPts val="480"/>
              </a:spcBef>
              <a:spcAft>
                <a:spcPts val="0"/>
              </a:spcAft>
              <a:buClr>
                <a:srgbClr val="888888"/>
              </a:buClr>
              <a:buSzPts val="2400"/>
              <a:buNone/>
              <a:defRPr>
                <a:solidFill>
                  <a:srgbClr val="888888"/>
                </a:solidFill>
              </a:defRPr>
            </a:lvl3pPr>
            <a:lvl4pPr lvl="3" algn="ctr">
              <a:spcBef>
                <a:spcPts val="400"/>
              </a:spcBef>
              <a:spcAft>
                <a:spcPts val="0"/>
              </a:spcAft>
              <a:buClr>
                <a:srgbClr val="888888"/>
              </a:buClr>
              <a:buSzPts val="2000"/>
              <a:buNone/>
              <a:defRPr>
                <a:solidFill>
                  <a:srgbClr val="888888"/>
                </a:solidFill>
              </a:defRPr>
            </a:lvl4pPr>
            <a:lvl5pPr lvl="4" algn="ctr">
              <a:spcBef>
                <a:spcPts val="400"/>
              </a:spcBef>
              <a:spcAft>
                <a:spcPts val="0"/>
              </a:spcAft>
              <a:buClr>
                <a:srgbClr val="888888"/>
              </a:buClr>
              <a:buSzPts val="2000"/>
              <a:buNone/>
              <a:defRPr>
                <a:solidFill>
                  <a:srgbClr val="888888"/>
                </a:solidFill>
              </a:defRPr>
            </a:lvl5pPr>
            <a:lvl6pPr lvl="5" algn="ctr">
              <a:spcBef>
                <a:spcPts val="400"/>
              </a:spcBef>
              <a:spcAft>
                <a:spcPts val="0"/>
              </a:spcAft>
              <a:buClr>
                <a:srgbClr val="888888"/>
              </a:buClr>
              <a:buSzPts val="2000"/>
              <a:buNone/>
              <a:defRPr>
                <a:solidFill>
                  <a:srgbClr val="888888"/>
                </a:solidFill>
              </a:defRPr>
            </a:lvl6pPr>
            <a:lvl7pPr lvl="6" algn="ctr">
              <a:spcBef>
                <a:spcPts val="400"/>
              </a:spcBef>
              <a:spcAft>
                <a:spcPts val="0"/>
              </a:spcAft>
              <a:buClr>
                <a:srgbClr val="888888"/>
              </a:buClr>
              <a:buSzPts val="2000"/>
              <a:buNone/>
              <a:defRPr>
                <a:solidFill>
                  <a:srgbClr val="888888"/>
                </a:solidFill>
              </a:defRPr>
            </a:lvl7pPr>
            <a:lvl8pPr lvl="7" algn="ctr">
              <a:spcBef>
                <a:spcPts val="400"/>
              </a:spcBef>
              <a:spcAft>
                <a:spcPts val="0"/>
              </a:spcAft>
              <a:buClr>
                <a:srgbClr val="888888"/>
              </a:buClr>
              <a:buSzPts val="2000"/>
              <a:buNone/>
              <a:defRPr>
                <a:solidFill>
                  <a:srgbClr val="888888"/>
                </a:solidFill>
              </a:defRPr>
            </a:lvl8pPr>
            <a:lvl9pPr lvl="8" algn="ctr">
              <a:spcBef>
                <a:spcPts val="400"/>
              </a:spcBef>
              <a:spcAft>
                <a:spcPts val="0"/>
              </a:spcAft>
              <a:buClr>
                <a:srgbClr val="888888"/>
              </a:buClr>
              <a:buSzPts val="2000"/>
              <a:buNone/>
              <a:defRPr>
                <a:solidFill>
                  <a:srgbClr val="888888"/>
                </a:solidFill>
              </a:defRPr>
            </a:lvl9pPr>
          </a:lstStyle>
          <a:p>
            <a:endParaRPr/>
          </a:p>
        </p:txBody>
      </p:sp>
      <p:sp>
        <p:nvSpPr>
          <p:cNvPr id="15" name="Google Shape;15;p2"/>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6" name="Google Shape;16;p2"/>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17" name="Google Shape;17;p2"/>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Picture with Caption" type="picTx">
  <p:cSld name="PICTURE_WITH_CAPTION_TEXT">
    <p:spTree>
      <p:nvGrpSpPr>
        <p:cNvPr id="1" name="Shape 68"/>
        <p:cNvGrpSpPr/>
        <p:nvPr/>
      </p:nvGrpSpPr>
      <p:grpSpPr>
        <a:xfrm>
          <a:off x="0" y="0"/>
          <a:ext cx="0" cy="0"/>
          <a:chOff x="0" y="0"/>
          <a:chExt cx="0" cy="0"/>
        </a:xfrm>
      </p:grpSpPr>
      <p:sp>
        <p:nvSpPr>
          <p:cNvPr id="69" name="Google Shape;69;p11"/>
          <p:cNvSpPr txBox="1">
            <a:spLocks noGrp="1"/>
          </p:cNvSpPr>
          <p:nvPr>
            <p:ph type="title"/>
          </p:nvPr>
        </p:nvSpPr>
        <p:spPr>
          <a:xfrm>
            <a:off x="1792288" y="3600451"/>
            <a:ext cx="5486400" cy="4251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0" name="Google Shape;70;p11"/>
          <p:cNvSpPr>
            <a:spLocks noGrp="1"/>
          </p:cNvSpPr>
          <p:nvPr>
            <p:ph type="pic" idx="2"/>
          </p:nvPr>
        </p:nvSpPr>
        <p:spPr>
          <a:xfrm>
            <a:off x="1792288" y="459581"/>
            <a:ext cx="5486400" cy="3086100"/>
          </a:xfrm>
          <a:prstGeom prst="rect">
            <a:avLst/>
          </a:prstGeom>
          <a:noFill/>
          <a:ln>
            <a:noFill/>
          </a:ln>
        </p:spPr>
      </p:sp>
      <p:sp>
        <p:nvSpPr>
          <p:cNvPr id="71" name="Google Shape;71;p11"/>
          <p:cNvSpPr txBox="1">
            <a:spLocks noGrp="1"/>
          </p:cNvSpPr>
          <p:nvPr>
            <p:ph type="body" idx="1"/>
          </p:nvPr>
        </p:nvSpPr>
        <p:spPr>
          <a:xfrm>
            <a:off x="1792288" y="4025504"/>
            <a:ext cx="5486400" cy="6036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72" name="Google Shape;72;p11"/>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3" name="Google Shape;73;p11"/>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4" name="Google Shape;74;p11"/>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75"/>
        <p:cNvGrpSpPr/>
        <p:nvPr/>
      </p:nvGrpSpPr>
      <p:grpSpPr>
        <a:xfrm>
          <a:off x="0" y="0"/>
          <a:ext cx="0" cy="0"/>
          <a:chOff x="0" y="0"/>
          <a:chExt cx="0" cy="0"/>
        </a:xfrm>
      </p:grpSpPr>
      <p:sp>
        <p:nvSpPr>
          <p:cNvPr id="76" name="Google Shape;76;p12"/>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77" name="Google Shape;77;p12"/>
          <p:cNvSpPr txBox="1">
            <a:spLocks noGrp="1"/>
          </p:cNvSpPr>
          <p:nvPr>
            <p:ph type="body" idx="1"/>
          </p:nvPr>
        </p:nvSpPr>
        <p:spPr>
          <a:xfrm rot="5400000">
            <a:off x="2874750" y="-1217399"/>
            <a:ext cx="3394500" cy="82296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78" name="Google Shape;78;p12"/>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79" name="Google Shape;79;p12"/>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0" name="Google Shape;80;p12"/>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81"/>
        <p:cNvGrpSpPr/>
        <p:nvPr/>
      </p:nvGrpSpPr>
      <p:grpSpPr>
        <a:xfrm>
          <a:off x="0" y="0"/>
          <a:ext cx="0" cy="0"/>
          <a:chOff x="0" y="0"/>
          <a:chExt cx="0" cy="0"/>
        </a:xfrm>
      </p:grpSpPr>
      <p:sp>
        <p:nvSpPr>
          <p:cNvPr id="82" name="Google Shape;82;p13"/>
          <p:cNvSpPr txBox="1">
            <a:spLocks noGrp="1"/>
          </p:cNvSpPr>
          <p:nvPr>
            <p:ph type="title"/>
          </p:nvPr>
        </p:nvSpPr>
        <p:spPr>
          <a:xfrm rot="5400000">
            <a:off x="5463750" y="1371630"/>
            <a:ext cx="4388700" cy="20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83" name="Google Shape;83;p13"/>
          <p:cNvSpPr txBox="1">
            <a:spLocks noGrp="1"/>
          </p:cNvSpPr>
          <p:nvPr>
            <p:ph type="body" idx="1"/>
          </p:nvPr>
        </p:nvSpPr>
        <p:spPr>
          <a:xfrm rot="5400000">
            <a:off x="1272750" y="-609570"/>
            <a:ext cx="4388700" cy="6019800"/>
          </a:xfrm>
          <a:prstGeom prst="rect">
            <a:avLst/>
          </a:prstGeom>
          <a:noFill/>
          <a:ln>
            <a:noFill/>
          </a:ln>
        </p:spPr>
        <p:txBody>
          <a:bodyPr spcFirstLastPara="1" wrap="square" lIns="91425" tIns="45700" rIns="91425" bIns="45700" anchor="t" anchorCtr="0">
            <a:normAutofit/>
          </a:bodyPr>
          <a:lstStyle>
            <a:lvl1pPr marL="457200" lvl="0" indent="-342900" algn="l">
              <a:spcBef>
                <a:spcPts val="360"/>
              </a:spcBef>
              <a:spcAft>
                <a:spcPts val="0"/>
              </a:spcAft>
              <a:buClr>
                <a:schemeClr val="dk1"/>
              </a:buClr>
              <a:buSzPts val="1800"/>
              <a:buChar char="•"/>
              <a:defRPr/>
            </a:lvl1pPr>
            <a:lvl2pPr marL="914400" lvl="1" indent="-342900" algn="l">
              <a:spcBef>
                <a:spcPts val="360"/>
              </a:spcBef>
              <a:spcAft>
                <a:spcPts val="0"/>
              </a:spcAft>
              <a:buClr>
                <a:schemeClr val="dk1"/>
              </a:buClr>
              <a:buSzPts val="1800"/>
              <a:buChar char="–"/>
              <a:defRPr/>
            </a:lvl2pPr>
            <a:lvl3pPr marL="1371600" lvl="2" indent="-342900" algn="l">
              <a:spcBef>
                <a:spcPts val="360"/>
              </a:spcBef>
              <a:spcAft>
                <a:spcPts val="0"/>
              </a:spcAft>
              <a:buClr>
                <a:schemeClr val="dk1"/>
              </a:buClr>
              <a:buSzPts val="1800"/>
              <a:buChar char="•"/>
              <a:defRPr/>
            </a:lvl3pPr>
            <a:lvl4pPr marL="1828800" lvl="3" indent="-342900" algn="l">
              <a:spcBef>
                <a:spcPts val="360"/>
              </a:spcBef>
              <a:spcAft>
                <a:spcPts val="0"/>
              </a:spcAft>
              <a:buClr>
                <a:schemeClr val="dk1"/>
              </a:buClr>
              <a:buSzPts val="1800"/>
              <a:buChar char="–"/>
              <a:defRPr/>
            </a:lvl4pPr>
            <a:lvl5pPr marL="2286000" lvl="4" indent="-342900" algn="l">
              <a:spcBef>
                <a:spcPts val="360"/>
              </a:spcBef>
              <a:spcAft>
                <a:spcPts val="0"/>
              </a:spcAft>
              <a:buClr>
                <a:schemeClr val="dk1"/>
              </a:buClr>
              <a:buSzPts val="1800"/>
              <a:buChar char="»"/>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84" name="Google Shape;84;p13"/>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5" name="Google Shape;85;p13"/>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86" name="Google Shape;86;p13"/>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pic>
        <p:nvPicPr>
          <p:cNvPr id="87" name="Google Shape;87;p13"/>
          <p:cNvPicPr preferRelativeResize="0"/>
          <p:nvPr/>
        </p:nvPicPr>
        <p:blipFill rotWithShape="1">
          <a:blip r:embed="rId2">
            <a:alphaModFix/>
          </a:blip>
          <a:srcRect/>
          <a:stretch/>
        </p:blipFill>
        <p:spPr>
          <a:xfrm>
            <a:off x="3840164" y="2769394"/>
            <a:ext cx="1463675" cy="39290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8"/>
        <p:cNvGrpSpPr/>
        <p:nvPr/>
      </p:nvGrpSpPr>
      <p:grpSpPr>
        <a:xfrm>
          <a:off x="0" y="0"/>
          <a:ext cx="0" cy="0"/>
          <a:chOff x="0" y="0"/>
          <a:chExt cx="0" cy="0"/>
        </a:xfrm>
      </p:grpSpPr>
      <p:sp>
        <p:nvSpPr>
          <p:cNvPr id="19" name="Google Shape;19;p3"/>
          <p:cNvSpPr txBox="1">
            <a:spLocks noGrp="1"/>
          </p:cNvSpPr>
          <p:nvPr>
            <p:ph type="title"/>
          </p:nvPr>
        </p:nvSpPr>
        <p:spPr>
          <a:xfrm>
            <a:off x="601670" y="128471"/>
            <a:ext cx="7940700" cy="9162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2060"/>
              </a:buClr>
              <a:buSzPts val="3600"/>
              <a:buFont typeface="Calibri"/>
              <a:buNone/>
              <a:defRPr sz="3600">
                <a:solidFill>
                  <a:srgbClr val="00206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0" name="Google Shape;20;p3"/>
          <p:cNvSpPr txBox="1">
            <a:spLocks noGrp="1"/>
          </p:cNvSpPr>
          <p:nvPr>
            <p:ph type="body" idx="1"/>
          </p:nvPr>
        </p:nvSpPr>
        <p:spPr>
          <a:xfrm>
            <a:off x="601670" y="1350110"/>
            <a:ext cx="7940700" cy="33594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solidFill>
                  <a:schemeClr val="dk1"/>
                </a:solidFill>
              </a:defRPr>
            </a:lvl1pPr>
            <a:lvl2pPr marL="914400" lvl="1" indent="-406400" algn="l">
              <a:spcBef>
                <a:spcPts val="560"/>
              </a:spcBef>
              <a:spcAft>
                <a:spcPts val="0"/>
              </a:spcAft>
              <a:buClr>
                <a:schemeClr val="dk1"/>
              </a:buClr>
              <a:buSzPts val="2800"/>
              <a:buChar char="–"/>
              <a:defRPr>
                <a:solidFill>
                  <a:schemeClr val="dk1"/>
                </a:solidFill>
              </a:defRPr>
            </a:lvl2pPr>
            <a:lvl3pPr marL="1371600" lvl="2" indent="-381000" algn="l">
              <a:spcBef>
                <a:spcPts val="480"/>
              </a:spcBef>
              <a:spcAft>
                <a:spcPts val="0"/>
              </a:spcAft>
              <a:buClr>
                <a:schemeClr val="dk1"/>
              </a:buClr>
              <a:buSzPts val="2400"/>
              <a:buChar char="•"/>
              <a:defRPr>
                <a:solidFill>
                  <a:schemeClr val="dk1"/>
                </a:solidFill>
              </a:defRPr>
            </a:lvl3pPr>
            <a:lvl4pPr marL="1828800" lvl="3" indent="-355600" algn="l">
              <a:spcBef>
                <a:spcPts val="400"/>
              </a:spcBef>
              <a:spcAft>
                <a:spcPts val="0"/>
              </a:spcAft>
              <a:buClr>
                <a:schemeClr val="dk1"/>
              </a:buClr>
              <a:buSzPts val="2000"/>
              <a:buChar char="–"/>
              <a:defRPr>
                <a:solidFill>
                  <a:schemeClr val="dk1"/>
                </a:solidFill>
              </a:defRPr>
            </a:lvl4pPr>
            <a:lvl5pPr marL="2286000" lvl="4" indent="-355600" algn="l">
              <a:spcBef>
                <a:spcPts val="400"/>
              </a:spcBef>
              <a:spcAft>
                <a:spcPts val="0"/>
              </a:spcAft>
              <a:buClr>
                <a:schemeClr val="dk1"/>
              </a:buClr>
              <a:buSzPts val="2000"/>
              <a:buChar char="»"/>
              <a:defRPr>
                <a:solidFill>
                  <a:schemeClr val="dk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1" name="Google Shape;21;p3"/>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2" name="Google Shape;22;p3"/>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3" name="Google Shape;23;p3"/>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1_Title and Content">
  <p:cSld name="1_Title and Content">
    <p:bg>
      <p:bgPr>
        <a:blipFill>
          <a:blip r:embed="rId2">
            <a:alphaModFix/>
          </a:blip>
          <a:stretch>
            <a:fillRect/>
          </a:stretch>
        </a:blipFill>
        <a:effectLst/>
      </p:bgPr>
    </p:bg>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48965" y="31009"/>
            <a:ext cx="6413700" cy="9162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2060"/>
              </a:buClr>
              <a:buSzPts val="3600"/>
              <a:buFont typeface="Calibri"/>
              <a:buNone/>
              <a:defRPr sz="3600">
                <a:solidFill>
                  <a:srgbClr val="00206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26" name="Google Shape;26;p4"/>
          <p:cNvSpPr txBox="1">
            <a:spLocks noGrp="1"/>
          </p:cNvSpPr>
          <p:nvPr>
            <p:ph type="body" idx="1"/>
          </p:nvPr>
        </p:nvSpPr>
        <p:spPr>
          <a:xfrm>
            <a:off x="448965" y="1197405"/>
            <a:ext cx="6413700" cy="35112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solidFill>
                  <a:schemeClr val="dk1"/>
                </a:solidFill>
              </a:defRPr>
            </a:lvl1pPr>
            <a:lvl2pPr marL="914400" lvl="1" indent="-406400" algn="l">
              <a:spcBef>
                <a:spcPts val="560"/>
              </a:spcBef>
              <a:spcAft>
                <a:spcPts val="0"/>
              </a:spcAft>
              <a:buClr>
                <a:schemeClr val="dk1"/>
              </a:buClr>
              <a:buSzPts val="2800"/>
              <a:buChar char="–"/>
              <a:defRPr>
                <a:solidFill>
                  <a:schemeClr val="dk1"/>
                </a:solidFill>
              </a:defRPr>
            </a:lvl2pPr>
            <a:lvl3pPr marL="1371600" lvl="2" indent="-381000" algn="l">
              <a:spcBef>
                <a:spcPts val="480"/>
              </a:spcBef>
              <a:spcAft>
                <a:spcPts val="0"/>
              </a:spcAft>
              <a:buClr>
                <a:schemeClr val="dk1"/>
              </a:buClr>
              <a:buSzPts val="2400"/>
              <a:buChar char="•"/>
              <a:defRPr>
                <a:solidFill>
                  <a:schemeClr val="dk1"/>
                </a:solidFill>
              </a:defRPr>
            </a:lvl3pPr>
            <a:lvl4pPr marL="1828800" lvl="3" indent="-355600" algn="l">
              <a:spcBef>
                <a:spcPts val="400"/>
              </a:spcBef>
              <a:spcAft>
                <a:spcPts val="0"/>
              </a:spcAft>
              <a:buClr>
                <a:schemeClr val="dk1"/>
              </a:buClr>
              <a:buSzPts val="2000"/>
              <a:buChar char="–"/>
              <a:defRPr>
                <a:solidFill>
                  <a:schemeClr val="dk1"/>
                </a:solidFill>
              </a:defRPr>
            </a:lvl4pPr>
            <a:lvl5pPr marL="2286000" lvl="4" indent="-355600" algn="l">
              <a:spcBef>
                <a:spcPts val="400"/>
              </a:spcBef>
              <a:spcAft>
                <a:spcPts val="0"/>
              </a:spcAft>
              <a:buClr>
                <a:schemeClr val="dk1"/>
              </a:buClr>
              <a:buSzPts val="2000"/>
              <a:buChar char="»"/>
              <a:defRPr>
                <a:solidFill>
                  <a:schemeClr val="dk1"/>
                </a:solidFill>
              </a:defRPr>
            </a:lvl5pPr>
            <a:lvl6pPr marL="2743200" lvl="5" indent="-342900" algn="l">
              <a:spcBef>
                <a:spcPts val="360"/>
              </a:spcBef>
              <a:spcAft>
                <a:spcPts val="0"/>
              </a:spcAft>
              <a:buClr>
                <a:schemeClr val="dk1"/>
              </a:buClr>
              <a:buSzPts val="1800"/>
              <a:buChar char="•"/>
              <a:defRPr/>
            </a:lvl6pPr>
            <a:lvl7pPr marL="3200400" lvl="6" indent="-342900" algn="l">
              <a:spcBef>
                <a:spcPts val="360"/>
              </a:spcBef>
              <a:spcAft>
                <a:spcPts val="0"/>
              </a:spcAft>
              <a:buClr>
                <a:schemeClr val="dk1"/>
              </a:buClr>
              <a:buSzPts val="1800"/>
              <a:buChar char="•"/>
              <a:defRPr/>
            </a:lvl7pPr>
            <a:lvl8pPr marL="3657600" lvl="7" indent="-342900" algn="l">
              <a:spcBef>
                <a:spcPts val="360"/>
              </a:spcBef>
              <a:spcAft>
                <a:spcPts val="0"/>
              </a:spcAft>
              <a:buClr>
                <a:schemeClr val="dk1"/>
              </a:buClr>
              <a:buSzPts val="1800"/>
              <a:buChar char="•"/>
              <a:defRPr/>
            </a:lvl8pPr>
            <a:lvl9pPr marL="4114800" lvl="8" indent="-342900" algn="l">
              <a:spcBef>
                <a:spcPts val="360"/>
              </a:spcBef>
              <a:spcAft>
                <a:spcPts val="0"/>
              </a:spcAft>
              <a:buClr>
                <a:schemeClr val="dk1"/>
              </a:buClr>
              <a:buSzPts val="1800"/>
              <a:buChar char="•"/>
              <a:defRPr/>
            </a:lvl9pPr>
          </a:lstStyle>
          <a:p>
            <a:endParaRPr/>
          </a:p>
        </p:txBody>
      </p:sp>
      <p:sp>
        <p:nvSpPr>
          <p:cNvPr id="27" name="Google Shape;27;p4"/>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8" name="Google Shape;28;p4"/>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29" name="Google Shape;29;p4"/>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30"/>
        <p:cNvGrpSpPr/>
        <p:nvPr/>
      </p:nvGrpSpPr>
      <p:grpSpPr>
        <a:xfrm>
          <a:off x="0" y="0"/>
          <a:ext cx="0" cy="0"/>
          <a:chOff x="0" y="0"/>
          <a:chExt cx="0" cy="0"/>
        </a:xfrm>
      </p:grpSpPr>
      <p:sp>
        <p:nvSpPr>
          <p:cNvPr id="31" name="Google Shape;31;p5"/>
          <p:cNvSpPr txBox="1">
            <a:spLocks noGrp="1"/>
          </p:cNvSpPr>
          <p:nvPr>
            <p:ph type="title"/>
          </p:nvPr>
        </p:nvSpPr>
        <p:spPr>
          <a:xfrm>
            <a:off x="448965" y="128471"/>
            <a:ext cx="8246100" cy="916200"/>
          </a:xfrm>
          <a:prstGeom prst="rect">
            <a:avLst/>
          </a:prstGeom>
          <a:noFill/>
          <a:ln>
            <a:noFill/>
          </a:ln>
        </p:spPr>
        <p:txBody>
          <a:bodyPr spcFirstLastPara="1" wrap="square" lIns="91425" tIns="45700" rIns="91425" bIns="45700" anchor="ctr" anchorCtr="0">
            <a:normAutofit/>
          </a:bodyPr>
          <a:lstStyle>
            <a:lvl1pPr lvl="0" algn="l">
              <a:spcBef>
                <a:spcPts val="0"/>
              </a:spcBef>
              <a:spcAft>
                <a:spcPts val="0"/>
              </a:spcAft>
              <a:buClr>
                <a:srgbClr val="002060"/>
              </a:buClr>
              <a:buSzPts val="3600"/>
              <a:buFont typeface="Calibri"/>
              <a:buNone/>
              <a:defRPr sz="3600">
                <a:solidFill>
                  <a:srgbClr val="002060"/>
                </a:solidFill>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32" name="Google Shape;32;p5"/>
          <p:cNvSpPr txBox="1">
            <a:spLocks noGrp="1"/>
          </p:cNvSpPr>
          <p:nvPr>
            <p:ph type="body" idx="1"/>
          </p:nvPr>
        </p:nvSpPr>
        <p:spPr>
          <a:xfrm>
            <a:off x="536877" y="1641239"/>
            <a:ext cx="4040100" cy="479700"/>
          </a:xfrm>
          <a:prstGeom prst="rect">
            <a:avLst/>
          </a:prstGeom>
          <a:noFill/>
          <a:ln>
            <a:noFill/>
          </a:ln>
        </p:spPr>
        <p:txBody>
          <a:bodyPr spcFirstLastPara="1" wrap="square" lIns="91425" tIns="45700" rIns="91425" bIns="45700" anchor="b" anchorCtr="0">
            <a:normAutofit/>
          </a:bodyPr>
          <a:lstStyle>
            <a:lvl1pPr marL="457200" lvl="0" indent="-228600" algn="ctr">
              <a:spcBef>
                <a:spcPts val="480"/>
              </a:spcBef>
              <a:spcAft>
                <a:spcPts val="0"/>
              </a:spcAft>
              <a:buClr>
                <a:srgbClr val="002060"/>
              </a:buClr>
              <a:buSzPts val="2400"/>
              <a:buNone/>
              <a:defRPr sz="2400" b="1">
                <a:solidFill>
                  <a:srgbClr val="002060"/>
                </a:solidFill>
              </a:defRPr>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3" name="Google Shape;33;p5"/>
          <p:cNvSpPr txBox="1">
            <a:spLocks noGrp="1"/>
          </p:cNvSpPr>
          <p:nvPr>
            <p:ph type="body" idx="2"/>
          </p:nvPr>
        </p:nvSpPr>
        <p:spPr>
          <a:xfrm>
            <a:off x="536877" y="2113635"/>
            <a:ext cx="4040100" cy="2276400"/>
          </a:xfrm>
          <a:prstGeom prst="rect">
            <a:avLst/>
          </a:prstGeom>
          <a:noFill/>
          <a:ln>
            <a:noFill/>
          </a:ln>
        </p:spPr>
        <p:txBody>
          <a:bodyPr spcFirstLastPara="1" wrap="square" lIns="91425" tIns="45700" rIns="91425" bIns="45700" anchor="t" anchorCtr="0">
            <a:normAutofit/>
          </a:bodyPr>
          <a:lstStyle>
            <a:lvl1pPr marL="457200" lvl="0" indent="-381000" algn="ctr">
              <a:spcBef>
                <a:spcPts val="480"/>
              </a:spcBef>
              <a:spcAft>
                <a:spcPts val="0"/>
              </a:spcAft>
              <a:buClr>
                <a:schemeClr val="dk1"/>
              </a:buClr>
              <a:buSzPts val="2400"/>
              <a:buChar char="•"/>
              <a:defRPr sz="2400">
                <a:solidFill>
                  <a:schemeClr val="dk1"/>
                </a:solidFill>
              </a:defRPr>
            </a:lvl1pPr>
            <a:lvl2pPr marL="914400" lvl="1" indent="-355600" algn="ctr">
              <a:spcBef>
                <a:spcPts val="400"/>
              </a:spcBef>
              <a:spcAft>
                <a:spcPts val="0"/>
              </a:spcAft>
              <a:buClr>
                <a:schemeClr val="dk1"/>
              </a:buClr>
              <a:buSzPts val="2000"/>
              <a:buChar char="–"/>
              <a:defRPr sz="2000">
                <a:solidFill>
                  <a:schemeClr val="dk1"/>
                </a:solidFill>
              </a:defRPr>
            </a:lvl2pPr>
            <a:lvl3pPr marL="1371600" lvl="2" indent="-342900" algn="ctr">
              <a:spcBef>
                <a:spcPts val="360"/>
              </a:spcBef>
              <a:spcAft>
                <a:spcPts val="0"/>
              </a:spcAft>
              <a:buClr>
                <a:schemeClr val="dk1"/>
              </a:buClr>
              <a:buSzPts val="1800"/>
              <a:buChar char="•"/>
              <a:defRPr sz="1800">
                <a:solidFill>
                  <a:schemeClr val="dk1"/>
                </a:solidFill>
              </a:defRPr>
            </a:lvl3pPr>
            <a:lvl4pPr marL="1828800" lvl="3" indent="-330200" algn="ctr">
              <a:spcBef>
                <a:spcPts val="320"/>
              </a:spcBef>
              <a:spcAft>
                <a:spcPts val="0"/>
              </a:spcAft>
              <a:buClr>
                <a:schemeClr val="dk1"/>
              </a:buClr>
              <a:buSzPts val="1600"/>
              <a:buChar char="–"/>
              <a:defRPr sz="1600">
                <a:solidFill>
                  <a:schemeClr val="dk1"/>
                </a:solidFill>
              </a:defRPr>
            </a:lvl4pPr>
            <a:lvl5pPr marL="2286000" lvl="4" indent="-330200" algn="ctr">
              <a:spcBef>
                <a:spcPts val="320"/>
              </a:spcBef>
              <a:spcAft>
                <a:spcPts val="0"/>
              </a:spcAft>
              <a:buClr>
                <a:schemeClr val="dk1"/>
              </a:buClr>
              <a:buSzPts val="1600"/>
              <a:buChar char="»"/>
              <a:defRPr sz="1600">
                <a:solidFill>
                  <a:schemeClr val="dk1"/>
                </a:solidFill>
              </a:defRPr>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4" name="Google Shape;34;p5"/>
          <p:cNvSpPr txBox="1">
            <a:spLocks noGrp="1"/>
          </p:cNvSpPr>
          <p:nvPr>
            <p:ph type="body" idx="3"/>
          </p:nvPr>
        </p:nvSpPr>
        <p:spPr>
          <a:xfrm>
            <a:off x="4572000" y="1641239"/>
            <a:ext cx="4041900" cy="479700"/>
          </a:xfrm>
          <a:prstGeom prst="rect">
            <a:avLst/>
          </a:prstGeom>
          <a:noFill/>
          <a:ln>
            <a:noFill/>
          </a:ln>
        </p:spPr>
        <p:txBody>
          <a:bodyPr spcFirstLastPara="1" wrap="square" lIns="91425" tIns="45700" rIns="91425" bIns="45700" anchor="b" anchorCtr="0">
            <a:normAutofit/>
          </a:bodyPr>
          <a:lstStyle>
            <a:lvl1pPr marL="457200" lvl="0" indent="-228600" algn="ctr">
              <a:spcBef>
                <a:spcPts val="480"/>
              </a:spcBef>
              <a:spcAft>
                <a:spcPts val="0"/>
              </a:spcAft>
              <a:buClr>
                <a:srgbClr val="002060"/>
              </a:buClr>
              <a:buSzPts val="2400"/>
              <a:buNone/>
              <a:defRPr sz="2400" b="1">
                <a:solidFill>
                  <a:srgbClr val="002060"/>
                </a:solidFill>
              </a:defRPr>
            </a:lvl1pPr>
            <a:lvl2pPr marL="914400" lvl="1" indent="-228600" algn="l">
              <a:spcBef>
                <a:spcPts val="400"/>
              </a:spcBef>
              <a:spcAft>
                <a:spcPts val="0"/>
              </a:spcAft>
              <a:buClr>
                <a:schemeClr val="dk1"/>
              </a:buClr>
              <a:buSzPts val="2000"/>
              <a:buNone/>
              <a:defRPr sz="2000" b="1"/>
            </a:lvl2pPr>
            <a:lvl3pPr marL="1371600" lvl="2" indent="-228600" algn="l">
              <a:spcBef>
                <a:spcPts val="360"/>
              </a:spcBef>
              <a:spcAft>
                <a:spcPts val="0"/>
              </a:spcAft>
              <a:buClr>
                <a:schemeClr val="dk1"/>
              </a:buClr>
              <a:buSzPts val="1800"/>
              <a:buNone/>
              <a:defRPr sz="1800" b="1"/>
            </a:lvl3pPr>
            <a:lvl4pPr marL="1828800" lvl="3" indent="-228600" algn="l">
              <a:spcBef>
                <a:spcPts val="320"/>
              </a:spcBef>
              <a:spcAft>
                <a:spcPts val="0"/>
              </a:spcAft>
              <a:buClr>
                <a:schemeClr val="dk1"/>
              </a:buClr>
              <a:buSzPts val="1600"/>
              <a:buNone/>
              <a:defRPr sz="1600" b="1"/>
            </a:lvl4pPr>
            <a:lvl5pPr marL="2286000" lvl="4" indent="-228600" algn="l">
              <a:spcBef>
                <a:spcPts val="320"/>
              </a:spcBef>
              <a:spcAft>
                <a:spcPts val="0"/>
              </a:spcAft>
              <a:buClr>
                <a:schemeClr val="dk1"/>
              </a:buClr>
              <a:buSzPts val="1600"/>
              <a:buNone/>
              <a:defRPr sz="1600" b="1"/>
            </a:lvl5pPr>
            <a:lvl6pPr marL="2743200" lvl="5" indent="-228600" algn="l">
              <a:spcBef>
                <a:spcPts val="320"/>
              </a:spcBef>
              <a:spcAft>
                <a:spcPts val="0"/>
              </a:spcAft>
              <a:buClr>
                <a:schemeClr val="dk1"/>
              </a:buClr>
              <a:buSzPts val="1600"/>
              <a:buNone/>
              <a:defRPr sz="1600" b="1"/>
            </a:lvl6pPr>
            <a:lvl7pPr marL="3200400" lvl="6" indent="-228600" algn="l">
              <a:spcBef>
                <a:spcPts val="320"/>
              </a:spcBef>
              <a:spcAft>
                <a:spcPts val="0"/>
              </a:spcAft>
              <a:buClr>
                <a:schemeClr val="dk1"/>
              </a:buClr>
              <a:buSzPts val="1600"/>
              <a:buNone/>
              <a:defRPr sz="1600" b="1"/>
            </a:lvl7pPr>
            <a:lvl8pPr marL="3657600" lvl="7" indent="-228600" algn="l">
              <a:spcBef>
                <a:spcPts val="320"/>
              </a:spcBef>
              <a:spcAft>
                <a:spcPts val="0"/>
              </a:spcAft>
              <a:buClr>
                <a:schemeClr val="dk1"/>
              </a:buClr>
              <a:buSzPts val="1600"/>
              <a:buNone/>
              <a:defRPr sz="1600" b="1"/>
            </a:lvl8pPr>
            <a:lvl9pPr marL="4114800" lvl="8" indent="-228600" algn="l">
              <a:spcBef>
                <a:spcPts val="320"/>
              </a:spcBef>
              <a:spcAft>
                <a:spcPts val="0"/>
              </a:spcAft>
              <a:buClr>
                <a:schemeClr val="dk1"/>
              </a:buClr>
              <a:buSzPts val="1600"/>
              <a:buNone/>
              <a:defRPr sz="1600" b="1"/>
            </a:lvl9pPr>
          </a:lstStyle>
          <a:p>
            <a:endParaRPr/>
          </a:p>
        </p:txBody>
      </p:sp>
      <p:sp>
        <p:nvSpPr>
          <p:cNvPr id="35" name="Google Shape;35;p5"/>
          <p:cNvSpPr txBox="1">
            <a:spLocks noGrp="1"/>
          </p:cNvSpPr>
          <p:nvPr>
            <p:ph type="body" idx="4"/>
          </p:nvPr>
        </p:nvSpPr>
        <p:spPr>
          <a:xfrm>
            <a:off x="4572000" y="2113635"/>
            <a:ext cx="4041900" cy="2276400"/>
          </a:xfrm>
          <a:prstGeom prst="rect">
            <a:avLst/>
          </a:prstGeom>
          <a:noFill/>
          <a:ln>
            <a:noFill/>
          </a:ln>
        </p:spPr>
        <p:txBody>
          <a:bodyPr spcFirstLastPara="1" wrap="square" lIns="91425" tIns="45700" rIns="91425" bIns="45700" anchor="t" anchorCtr="0">
            <a:normAutofit/>
          </a:bodyPr>
          <a:lstStyle>
            <a:lvl1pPr marL="457200" lvl="0" indent="-381000" algn="ctr">
              <a:spcBef>
                <a:spcPts val="480"/>
              </a:spcBef>
              <a:spcAft>
                <a:spcPts val="0"/>
              </a:spcAft>
              <a:buClr>
                <a:schemeClr val="dk1"/>
              </a:buClr>
              <a:buSzPts val="2400"/>
              <a:buChar char="•"/>
              <a:defRPr sz="2400">
                <a:solidFill>
                  <a:schemeClr val="dk1"/>
                </a:solidFill>
              </a:defRPr>
            </a:lvl1pPr>
            <a:lvl2pPr marL="914400" lvl="1" indent="-355600" algn="ctr">
              <a:spcBef>
                <a:spcPts val="400"/>
              </a:spcBef>
              <a:spcAft>
                <a:spcPts val="0"/>
              </a:spcAft>
              <a:buClr>
                <a:schemeClr val="dk1"/>
              </a:buClr>
              <a:buSzPts val="2000"/>
              <a:buChar char="–"/>
              <a:defRPr sz="2000">
                <a:solidFill>
                  <a:schemeClr val="dk1"/>
                </a:solidFill>
              </a:defRPr>
            </a:lvl2pPr>
            <a:lvl3pPr marL="1371600" lvl="2" indent="-342900" algn="ctr">
              <a:spcBef>
                <a:spcPts val="360"/>
              </a:spcBef>
              <a:spcAft>
                <a:spcPts val="0"/>
              </a:spcAft>
              <a:buClr>
                <a:schemeClr val="dk1"/>
              </a:buClr>
              <a:buSzPts val="1800"/>
              <a:buChar char="•"/>
              <a:defRPr sz="1800">
                <a:solidFill>
                  <a:schemeClr val="dk1"/>
                </a:solidFill>
              </a:defRPr>
            </a:lvl3pPr>
            <a:lvl4pPr marL="1828800" lvl="3" indent="-330200" algn="ctr">
              <a:spcBef>
                <a:spcPts val="320"/>
              </a:spcBef>
              <a:spcAft>
                <a:spcPts val="0"/>
              </a:spcAft>
              <a:buClr>
                <a:schemeClr val="dk1"/>
              </a:buClr>
              <a:buSzPts val="1600"/>
              <a:buChar char="–"/>
              <a:defRPr sz="1600">
                <a:solidFill>
                  <a:schemeClr val="dk1"/>
                </a:solidFill>
              </a:defRPr>
            </a:lvl4pPr>
            <a:lvl5pPr marL="2286000" lvl="4" indent="-330200" algn="ctr">
              <a:spcBef>
                <a:spcPts val="320"/>
              </a:spcBef>
              <a:spcAft>
                <a:spcPts val="0"/>
              </a:spcAft>
              <a:buClr>
                <a:schemeClr val="dk1"/>
              </a:buClr>
              <a:buSzPts val="1600"/>
              <a:buChar char="»"/>
              <a:defRPr sz="1600">
                <a:solidFill>
                  <a:schemeClr val="dk1"/>
                </a:solidFill>
              </a:defRPr>
            </a:lvl5pPr>
            <a:lvl6pPr marL="2743200" lvl="5" indent="-330200" algn="l">
              <a:spcBef>
                <a:spcPts val="320"/>
              </a:spcBef>
              <a:spcAft>
                <a:spcPts val="0"/>
              </a:spcAft>
              <a:buClr>
                <a:schemeClr val="dk1"/>
              </a:buClr>
              <a:buSzPts val="1600"/>
              <a:buChar char="•"/>
              <a:defRPr sz="1600"/>
            </a:lvl6pPr>
            <a:lvl7pPr marL="3200400" lvl="6" indent="-330200" algn="l">
              <a:spcBef>
                <a:spcPts val="320"/>
              </a:spcBef>
              <a:spcAft>
                <a:spcPts val="0"/>
              </a:spcAft>
              <a:buClr>
                <a:schemeClr val="dk1"/>
              </a:buClr>
              <a:buSzPts val="1600"/>
              <a:buChar char="•"/>
              <a:defRPr sz="1600"/>
            </a:lvl7pPr>
            <a:lvl8pPr marL="3657600" lvl="7" indent="-330200" algn="l">
              <a:spcBef>
                <a:spcPts val="320"/>
              </a:spcBef>
              <a:spcAft>
                <a:spcPts val="0"/>
              </a:spcAft>
              <a:buClr>
                <a:schemeClr val="dk1"/>
              </a:buClr>
              <a:buSzPts val="1600"/>
              <a:buChar char="•"/>
              <a:defRPr sz="1600"/>
            </a:lvl8pPr>
            <a:lvl9pPr marL="4114800" lvl="8" indent="-330200" algn="l">
              <a:spcBef>
                <a:spcPts val="320"/>
              </a:spcBef>
              <a:spcAft>
                <a:spcPts val="0"/>
              </a:spcAft>
              <a:buClr>
                <a:schemeClr val="dk1"/>
              </a:buClr>
              <a:buSzPts val="1600"/>
              <a:buChar char="•"/>
              <a:defRPr sz="1600"/>
            </a:lvl9pPr>
          </a:lstStyle>
          <a:p>
            <a:endParaRPr/>
          </a:p>
        </p:txBody>
      </p:sp>
      <p:sp>
        <p:nvSpPr>
          <p:cNvPr id="36" name="Google Shape;36;p5"/>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7" name="Google Shape;37;p5"/>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38" name="Google Shape;38;p5"/>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39"/>
        <p:cNvGrpSpPr/>
        <p:nvPr/>
      </p:nvGrpSpPr>
      <p:grpSpPr>
        <a:xfrm>
          <a:off x="0" y="0"/>
          <a:ext cx="0" cy="0"/>
          <a:chOff x="0" y="0"/>
          <a:chExt cx="0" cy="0"/>
        </a:xfrm>
      </p:grpSpPr>
      <p:sp>
        <p:nvSpPr>
          <p:cNvPr id="40" name="Google Shape;40;p6"/>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1" name="Google Shape;41;p6"/>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2" name="Google Shape;42;p6"/>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43"/>
        <p:cNvGrpSpPr/>
        <p:nvPr/>
      </p:nvGrpSpPr>
      <p:grpSpPr>
        <a:xfrm>
          <a:off x="0" y="0"/>
          <a:ext cx="0" cy="0"/>
          <a:chOff x="0" y="0"/>
          <a:chExt cx="0" cy="0"/>
        </a:xfrm>
      </p:grpSpPr>
      <p:sp>
        <p:nvSpPr>
          <p:cNvPr id="44" name="Google Shape;44;p7"/>
          <p:cNvSpPr txBox="1">
            <a:spLocks noGrp="1"/>
          </p:cNvSpPr>
          <p:nvPr>
            <p:ph type="title"/>
          </p:nvPr>
        </p:nvSpPr>
        <p:spPr>
          <a:xfrm>
            <a:off x="722313" y="3305176"/>
            <a:ext cx="7772400" cy="1021500"/>
          </a:xfrm>
          <a:prstGeom prst="rect">
            <a:avLst/>
          </a:prstGeom>
          <a:noFill/>
          <a:ln>
            <a:noFill/>
          </a:ln>
        </p:spPr>
        <p:txBody>
          <a:bodyPr spcFirstLastPara="1" wrap="square" lIns="91425" tIns="45700" rIns="91425" bIns="45700" anchor="t" anchorCtr="0">
            <a:normAutofit/>
          </a:bodyPr>
          <a:lstStyle>
            <a:lvl1pPr lvl="0" algn="l">
              <a:spcBef>
                <a:spcPts val="0"/>
              </a:spcBef>
              <a:spcAft>
                <a:spcPts val="0"/>
              </a:spcAft>
              <a:buClr>
                <a:schemeClr val="dk1"/>
              </a:buClr>
              <a:buSzPts val="4000"/>
              <a:buFont typeface="Calibri"/>
              <a:buNone/>
              <a:defRPr sz="4000" b="1" cap="none"/>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45" name="Google Shape;45;p7"/>
          <p:cNvSpPr txBox="1">
            <a:spLocks noGrp="1"/>
          </p:cNvSpPr>
          <p:nvPr>
            <p:ph type="body" idx="1"/>
          </p:nvPr>
        </p:nvSpPr>
        <p:spPr>
          <a:xfrm>
            <a:off x="722313" y="2180035"/>
            <a:ext cx="7772400" cy="1125000"/>
          </a:xfrm>
          <a:prstGeom prst="rect">
            <a:avLst/>
          </a:prstGeom>
          <a:noFill/>
          <a:ln>
            <a:noFill/>
          </a:ln>
        </p:spPr>
        <p:txBody>
          <a:bodyPr spcFirstLastPara="1" wrap="square" lIns="91425" tIns="45700" rIns="91425" bIns="45700" anchor="b" anchorCtr="0">
            <a:normAutofit/>
          </a:bodyPr>
          <a:lstStyle>
            <a:lvl1pPr marL="457200" lvl="0" indent="-228600" algn="l">
              <a:spcBef>
                <a:spcPts val="400"/>
              </a:spcBef>
              <a:spcAft>
                <a:spcPts val="0"/>
              </a:spcAft>
              <a:buClr>
                <a:srgbClr val="888888"/>
              </a:buClr>
              <a:buSzPts val="2000"/>
              <a:buNone/>
              <a:defRPr sz="2000">
                <a:solidFill>
                  <a:srgbClr val="888888"/>
                </a:solidFill>
              </a:defRPr>
            </a:lvl1pPr>
            <a:lvl2pPr marL="914400" lvl="1" indent="-228600" algn="l">
              <a:spcBef>
                <a:spcPts val="360"/>
              </a:spcBef>
              <a:spcAft>
                <a:spcPts val="0"/>
              </a:spcAft>
              <a:buClr>
                <a:srgbClr val="888888"/>
              </a:buClr>
              <a:buSzPts val="1800"/>
              <a:buNone/>
              <a:defRPr sz="1800">
                <a:solidFill>
                  <a:srgbClr val="888888"/>
                </a:solidFill>
              </a:defRPr>
            </a:lvl2pPr>
            <a:lvl3pPr marL="1371600" lvl="2" indent="-228600" algn="l">
              <a:spcBef>
                <a:spcPts val="320"/>
              </a:spcBef>
              <a:spcAft>
                <a:spcPts val="0"/>
              </a:spcAft>
              <a:buClr>
                <a:srgbClr val="888888"/>
              </a:buClr>
              <a:buSzPts val="1600"/>
              <a:buNone/>
              <a:defRPr sz="1600">
                <a:solidFill>
                  <a:srgbClr val="888888"/>
                </a:solidFill>
              </a:defRPr>
            </a:lvl3pPr>
            <a:lvl4pPr marL="1828800" lvl="3" indent="-228600" algn="l">
              <a:spcBef>
                <a:spcPts val="280"/>
              </a:spcBef>
              <a:spcAft>
                <a:spcPts val="0"/>
              </a:spcAft>
              <a:buClr>
                <a:srgbClr val="888888"/>
              </a:buClr>
              <a:buSzPts val="1400"/>
              <a:buNone/>
              <a:defRPr sz="1400">
                <a:solidFill>
                  <a:srgbClr val="888888"/>
                </a:solidFill>
              </a:defRPr>
            </a:lvl4pPr>
            <a:lvl5pPr marL="2286000" lvl="4" indent="-228600" algn="l">
              <a:spcBef>
                <a:spcPts val="280"/>
              </a:spcBef>
              <a:spcAft>
                <a:spcPts val="0"/>
              </a:spcAft>
              <a:buClr>
                <a:srgbClr val="888888"/>
              </a:buClr>
              <a:buSzPts val="1400"/>
              <a:buNone/>
              <a:defRPr sz="1400">
                <a:solidFill>
                  <a:srgbClr val="888888"/>
                </a:solidFill>
              </a:defRPr>
            </a:lvl5pPr>
            <a:lvl6pPr marL="2743200" lvl="5" indent="-228600" algn="l">
              <a:spcBef>
                <a:spcPts val="280"/>
              </a:spcBef>
              <a:spcAft>
                <a:spcPts val="0"/>
              </a:spcAft>
              <a:buClr>
                <a:srgbClr val="888888"/>
              </a:buClr>
              <a:buSzPts val="1400"/>
              <a:buNone/>
              <a:defRPr sz="1400">
                <a:solidFill>
                  <a:srgbClr val="888888"/>
                </a:solidFill>
              </a:defRPr>
            </a:lvl6pPr>
            <a:lvl7pPr marL="3200400" lvl="6" indent="-228600" algn="l">
              <a:spcBef>
                <a:spcPts val="280"/>
              </a:spcBef>
              <a:spcAft>
                <a:spcPts val="0"/>
              </a:spcAft>
              <a:buClr>
                <a:srgbClr val="888888"/>
              </a:buClr>
              <a:buSzPts val="1400"/>
              <a:buNone/>
              <a:defRPr sz="1400">
                <a:solidFill>
                  <a:srgbClr val="888888"/>
                </a:solidFill>
              </a:defRPr>
            </a:lvl7pPr>
            <a:lvl8pPr marL="3657600" lvl="7" indent="-228600" algn="l">
              <a:spcBef>
                <a:spcPts val="280"/>
              </a:spcBef>
              <a:spcAft>
                <a:spcPts val="0"/>
              </a:spcAft>
              <a:buClr>
                <a:srgbClr val="888888"/>
              </a:buClr>
              <a:buSzPts val="1400"/>
              <a:buNone/>
              <a:defRPr sz="1400">
                <a:solidFill>
                  <a:srgbClr val="888888"/>
                </a:solidFill>
              </a:defRPr>
            </a:lvl8pPr>
            <a:lvl9pPr marL="4114800" lvl="8" indent="-228600" algn="l">
              <a:spcBef>
                <a:spcPts val="280"/>
              </a:spcBef>
              <a:spcAft>
                <a:spcPts val="0"/>
              </a:spcAft>
              <a:buClr>
                <a:srgbClr val="888888"/>
              </a:buClr>
              <a:buSzPts val="1400"/>
              <a:buNone/>
              <a:defRPr sz="1400">
                <a:solidFill>
                  <a:srgbClr val="888888"/>
                </a:solidFill>
              </a:defRPr>
            </a:lvl9pPr>
          </a:lstStyle>
          <a:p>
            <a:endParaRPr/>
          </a:p>
        </p:txBody>
      </p:sp>
      <p:sp>
        <p:nvSpPr>
          <p:cNvPr id="46" name="Google Shape;46;p7"/>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7" name="Google Shape;47;p7"/>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48" name="Google Shape;48;p7"/>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9"/>
        <p:cNvGrpSpPr/>
        <p:nvPr/>
      </p:nvGrpSpPr>
      <p:grpSpPr>
        <a:xfrm>
          <a:off x="0" y="0"/>
          <a:ext cx="0" cy="0"/>
          <a:chOff x="0" y="0"/>
          <a:chExt cx="0" cy="0"/>
        </a:xfrm>
      </p:grpSpPr>
      <p:sp>
        <p:nvSpPr>
          <p:cNvPr id="50" name="Google Shape;50;p8"/>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1" name="Google Shape;51;p8"/>
          <p:cNvSpPr txBox="1">
            <a:spLocks noGrp="1"/>
          </p:cNvSpPr>
          <p:nvPr>
            <p:ph type="body" idx="1"/>
          </p:nvPr>
        </p:nvSpPr>
        <p:spPr>
          <a:xfrm>
            <a:off x="457200" y="1200151"/>
            <a:ext cx="4038600" cy="33945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52" name="Google Shape;52;p8"/>
          <p:cNvSpPr txBox="1">
            <a:spLocks noGrp="1"/>
          </p:cNvSpPr>
          <p:nvPr>
            <p:ph type="body" idx="2"/>
          </p:nvPr>
        </p:nvSpPr>
        <p:spPr>
          <a:xfrm>
            <a:off x="4648200" y="1200151"/>
            <a:ext cx="4038600" cy="3394500"/>
          </a:xfrm>
          <a:prstGeom prst="rect">
            <a:avLst/>
          </a:prstGeom>
          <a:noFill/>
          <a:ln>
            <a:noFill/>
          </a:ln>
        </p:spPr>
        <p:txBody>
          <a:bodyPr spcFirstLastPara="1" wrap="square" lIns="91425" tIns="45700" rIns="91425" bIns="45700" anchor="t" anchorCtr="0">
            <a:normAutofit/>
          </a:bodyPr>
          <a:lstStyle>
            <a:lvl1pPr marL="457200" lvl="0" indent="-406400" algn="l">
              <a:spcBef>
                <a:spcPts val="560"/>
              </a:spcBef>
              <a:spcAft>
                <a:spcPts val="0"/>
              </a:spcAft>
              <a:buClr>
                <a:schemeClr val="dk1"/>
              </a:buClr>
              <a:buSzPts val="2800"/>
              <a:buChar char="•"/>
              <a:defRPr sz="2800"/>
            </a:lvl1pPr>
            <a:lvl2pPr marL="914400" lvl="1" indent="-381000" algn="l">
              <a:spcBef>
                <a:spcPts val="480"/>
              </a:spcBef>
              <a:spcAft>
                <a:spcPts val="0"/>
              </a:spcAft>
              <a:buClr>
                <a:schemeClr val="dk1"/>
              </a:buClr>
              <a:buSzPts val="2400"/>
              <a:buChar char="–"/>
              <a:defRPr sz="2400"/>
            </a:lvl2pPr>
            <a:lvl3pPr marL="1371600" lvl="2" indent="-355600" algn="l">
              <a:spcBef>
                <a:spcPts val="400"/>
              </a:spcBef>
              <a:spcAft>
                <a:spcPts val="0"/>
              </a:spcAft>
              <a:buClr>
                <a:schemeClr val="dk1"/>
              </a:buClr>
              <a:buSzPts val="2000"/>
              <a:buChar char="•"/>
              <a:defRPr sz="2000"/>
            </a:lvl3pPr>
            <a:lvl4pPr marL="1828800" lvl="3" indent="-342900" algn="l">
              <a:spcBef>
                <a:spcPts val="360"/>
              </a:spcBef>
              <a:spcAft>
                <a:spcPts val="0"/>
              </a:spcAft>
              <a:buClr>
                <a:schemeClr val="dk1"/>
              </a:buClr>
              <a:buSzPts val="1800"/>
              <a:buChar char="–"/>
              <a:defRPr sz="1800"/>
            </a:lvl4pPr>
            <a:lvl5pPr marL="2286000" lvl="4" indent="-342900" algn="l">
              <a:spcBef>
                <a:spcPts val="360"/>
              </a:spcBef>
              <a:spcAft>
                <a:spcPts val="0"/>
              </a:spcAft>
              <a:buClr>
                <a:schemeClr val="dk1"/>
              </a:buClr>
              <a:buSzPts val="1800"/>
              <a:buChar char="»"/>
              <a:defRPr sz="1800"/>
            </a:lvl5pPr>
            <a:lvl6pPr marL="2743200" lvl="5" indent="-342900" algn="l">
              <a:spcBef>
                <a:spcPts val="360"/>
              </a:spcBef>
              <a:spcAft>
                <a:spcPts val="0"/>
              </a:spcAft>
              <a:buClr>
                <a:schemeClr val="dk1"/>
              </a:buClr>
              <a:buSzPts val="1800"/>
              <a:buChar char="•"/>
              <a:defRPr sz="1800"/>
            </a:lvl6pPr>
            <a:lvl7pPr marL="3200400" lvl="6" indent="-342900" algn="l">
              <a:spcBef>
                <a:spcPts val="360"/>
              </a:spcBef>
              <a:spcAft>
                <a:spcPts val="0"/>
              </a:spcAft>
              <a:buClr>
                <a:schemeClr val="dk1"/>
              </a:buClr>
              <a:buSzPts val="1800"/>
              <a:buChar char="•"/>
              <a:defRPr sz="1800"/>
            </a:lvl7pPr>
            <a:lvl8pPr marL="3657600" lvl="7" indent="-342900" algn="l">
              <a:spcBef>
                <a:spcPts val="360"/>
              </a:spcBef>
              <a:spcAft>
                <a:spcPts val="0"/>
              </a:spcAft>
              <a:buClr>
                <a:schemeClr val="dk1"/>
              </a:buClr>
              <a:buSzPts val="1800"/>
              <a:buChar char="•"/>
              <a:defRPr sz="1800"/>
            </a:lvl8pPr>
            <a:lvl9pPr marL="4114800" lvl="8" indent="-342900" algn="l">
              <a:spcBef>
                <a:spcPts val="360"/>
              </a:spcBef>
              <a:spcAft>
                <a:spcPts val="0"/>
              </a:spcAft>
              <a:buClr>
                <a:schemeClr val="dk1"/>
              </a:buClr>
              <a:buSzPts val="1800"/>
              <a:buChar char="•"/>
              <a:defRPr sz="1800"/>
            </a:lvl9pPr>
          </a:lstStyle>
          <a:p>
            <a:endParaRPr/>
          </a:p>
        </p:txBody>
      </p:sp>
      <p:sp>
        <p:nvSpPr>
          <p:cNvPr id="53" name="Google Shape;53;p8"/>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4" name="Google Shape;54;p8"/>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5" name="Google Shape;55;p8"/>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56"/>
        <p:cNvGrpSpPr/>
        <p:nvPr/>
      </p:nvGrpSpPr>
      <p:grpSpPr>
        <a:xfrm>
          <a:off x="0" y="0"/>
          <a:ext cx="0" cy="0"/>
          <a:chOff x="0" y="0"/>
          <a:chExt cx="0" cy="0"/>
        </a:xfrm>
      </p:grpSpPr>
      <p:sp>
        <p:nvSpPr>
          <p:cNvPr id="57" name="Google Shape;57;p9"/>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rmAutofit/>
          </a:bodyPr>
          <a:lstStyle>
            <a:lvl1pPr lvl="0" algn="ctr">
              <a:spcBef>
                <a:spcPts val="0"/>
              </a:spcBef>
              <a:spcAft>
                <a:spcPts val="0"/>
              </a:spcAft>
              <a:buClr>
                <a:schemeClr val="dk1"/>
              </a:buClr>
              <a:buSzPts val="1800"/>
              <a:buNone/>
              <a:defRPr/>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58" name="Google Shape;58;p9"/>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59" name="Google Shape;59;p9"/>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0" name="Google Shape;60;p9"/>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61"/>
        <p:cNvGrpSpPr/>
        <p:nvPr/>
      </p:nvGrpSpPr>
      <p:grpSpPr>
        <a:xfrm>
          <a:off x="0" y="0"/>
          <a:ext cx="0" cy="0"/>
          <a:chOff x="0" y="0"/>
          <a:chExt cx="0" cy="0"/>
        </a:xfrm>
      </p:grpSpPr>
      <p:sp>
        <p:nvSpPr>
          <p:cNvPr id="62" name="Google Shape;62;p10"/>
          <p:cNvSpPr txBox="1">
            <a:spLocks noGrp="1"/>
          </p:cNvSpPr>
          <p:nvPr>
            <p:ph type="title"/>
          </p:nvPr>
        </p:nvSpPr>
        <p:spPr>
          <a:xfrm>
            <a:off x="457203" y="204787"/>
            <a:ext cx="3008400" cy="871500"/>
          </a:xfrm>
          <a:prstGeom prst="rect">
            <a:avLst/>
          </a:prstGeom>
          <a:noFill/>
          <a:ln>
            <a:noFill/>
          </a:ln>
        </p:spPr>
        <p:txBody>
          <a:bodyPr spcFirstLastPara="1" wrap="square" lIns="91425" tIns="45700" rIns="91425" bIns="45700" anchor="b" anchorCtr="0">
            <a:normAutofit/>
          </a:bodyPr>
          <a:lstStyle>
            <a:lvl1pPr lvl="0" algn="l">
              <a:spcBef>
                <a:spcPts val="0"/>
              </a:spcBef>
              <a:spcAft>
                <a:spcPts val="0"/>
              </a:spcAft>
              <a:buClr>
                <a:schemeClr val="dk1"/>
              </a:buClr>
              <a:buSzPts val="2000"/>
              <a:buFont typeface="Calibri"/>
              <a:buNone/>
              <a:defRPr sz="2000" b="1"/>
            </a:lvl1pPr>
            <a:lvl2pPr lvl="1">
              <a:spcBef>
                <a:spcPts val="0"/>
              </a:spcBef>
              <a:spcAft>
                <a:spcPts val="0"/>
              </a:spcAft>
              <a:buSzPts val="1400"/>
              <a:buNone/>
              <a:defRPr/>
            </a:lvl2pPr>
            <a:lvl3pPr lvl="2">
              <a:spcBef>
                <a:spcPts val="0"/>
              </a:spcBef>
              <a:spcAft>
                <a:spcPts val="0"/>
              </a:spcAft>
              <a:buSzPts val="1400"/>
              <a:buNone/>
              <a:defRPr/>
            </a:lvl3pPr>
            <a:lvl4pPr lvl="3">
              <a:spcBef>
                <a:spcPts val="0"/>
              </a:spcBef>
              <a:spcAft>
                <a:spcPts val="0"/>
              </a:spcAft>
              <a:buSzPts val="1400"/>
              <a:buNone/>
              <a:defRPr/>
            </a:lvl4pPr>
            <a:lvl5pPr lvl="4">
              <a:spcBef>
                <a:spcPts val="0"/>
              </a:spcBef>
              <a:spcAft>
                <a:spcPts val="0"/>
              </a:spcAft>
              <a:buSzPts val="1400"/>
              <a:buNone/>
              <a:defRPr/>
            </a:lvl5pPr>
            <a:lvl6pPr lvl="5">
              <a:spcBef>
                <a:spcPts val="0"/>
              </a:spcBef>
              <a:spcAft>
                <a:spcPts val="0"/>
              </a:spcAft>
              <a:buSzPts val="1400"/>
              <a:buNone/>
              <a:defRPr/>
            </a:lvl6pPr>
            <a:lvl7pPr lvl="6">
              <a:spcBef>
                <a:spcPts val="0"/>
              </a:spcBef>
              <a:spcAft>
                <a:spcPts val="0"/>
              </a:spcAft>
              <a:buSzPts val="1400"/>
              <a:buNone/>
              <a:defRPr/>
            </a:lvl7pPr>
            <a:lvl8pPr lvl="7">
              <a:spcBef>
                <a:spcPts val="0"/>
              </a:spcBef>
              <a:spcAft>
                <a:spcPts val="0"/>
              </a:spcAft>
              <a:buSzPts val="1400"/>
              <a:buNone/>
              <a:defRPr/>
            </a:lvl8pPr>
            <a:lvl9pPr lvl="8">
              <a:spcBef>
                <a:spcPts val="0"/>
              </a:spcBef>
              <a:spcAft>
                <a:spcPts val="0"/>
              </a:spcAft>
              <a:buSzPts val="1400"/>
              <a:buNone/>
              <a:defRPr/>
            </a:lvl9pPr>
          </a:lstStyle>
          <a:p>
            <a:endParaRPr/>
          </a:p>
        </p:txBody>
      </p:sp>
      <p:sp>
        <p:nvSpPr>
          <p:cNvPr id="63" name="Google Shape;63;p10"/>
          <p:cNvSpPr txBox="1">
            <a:spLocks noGrp="1"/>
          </p:cNvSpPr>
          <p:nvPr>
            <p:ph type="body" idx="1"/>
          </p:nvPr>
        </p:nvSpPr>
        <p:spPr>
          <a:xfrm>
            <a:off x="3575050" y="204789"/>
            <a:ext cx="5111700" cy="4389900"/>
          </a:xfrm>
          <a:prstGeom prst="rect">
            <a:avLst/>
          </a:prstGeom>
          <a:noFill/>
          <a:ln>
            <a:noFill/>
          </a:ln>
        </p:spPr>
        <p:txBody>
          <a:bodyPr spcFirstLastPara="1" wrap="square" lIns="91425" tIns="45700" rIns="91425" bIns="45700" anchor="t" anchorCtr="0">
            <a:normAutofit/>
          </a:bodyPr>
          <a:lstStyle>
            <a:lvl1pPr marL="457200" lvl="0" indent="-431800" algn="l">
              <a:spcBef>
                <a:spcPts val="640"/>
              </a:spcBef>
              <a:spcAft>
                <a:spcPts val="0"/>
              </a:spcAft>
              <a:buClr>
                <a:schemeClr val="dk1"/>
              </a:buClr>
              <a:buSzPts val="3200"/>
              <a:buChar char="•"/>
              <a:defRPr sz="3200"/>
            </a:lvl1pPr>
            <a:lvl2pPr marL="914400" lvl="1" indent="-406400" algn="l">
              <a:spcBef>
                <a:spcPts val="560"/>
              </a:spcBef>
              <a:spcAft>
                <a:spcPts val="0"/>
              </a:spcAft>
              <a:buClr>
                <a:schemeClr val="dk1"/>
              </a:buClr>
              <a:buSzPts val="2800"/>
              <a:buChar char="–"/>
              <a:defRPr sz="2800"/>
            </a:lvl2pPr>
            <a:lvl3pPr marL="1371600" lvl="2" indent="-381000" algn="l">
              <a:spcBef>
                <a:spcPts val="480"/>
              </a:spcBef>
              <a:spcAft>
                <a:spcPts val="0"/>
              </a:spcAft>
              <a:buClr>
                <a:schemeClr val="dk1"/>
              </a:buClr>
              <a:buSzPts val="2400"/>
              <a:buChar char="•"/>
              <a:defRPr sz="2400"/>
            </a:lvl3pPr>
            <a:lvl4pPr marL="1828800" lvl="3" indent="-355600" algn="l">
              <a:spcBef>
                <a:spcPts val="400"/>
              </a:spcBef>
              <a:spcAft>
                <a:spcPts val="0"/>
              </a:spcAft>
              <a:buClr>
                <a:schemeClr val="dk1"/>
              </a:buClr>
              <a:buSzPts val="2000"/>
              <a:buChar char="–"/>
              <a:defRPr sz="2000"/>
            </a:lvl4pPr>
            <a:lvl5pPr marL="2286000" lvl="4" indent="-355600" algn="l">
              <a:spcBef>
                <a:spcPts val="400"/>
              </a:spcBef>
              <a:spcAft>
                <a:spcPts val="0"/>
              </a:spcAft>
              <a:buClr>
                <a:schemeClr val="dk1"/>
              </a:buClr>
              <a:buSzPts val="2000"/>
              <a:buChar char="»"/>
              <a:defRPr sz="2000"/>
            </a:lvl5pPr>
            <a:lvl6pPr marL="2743200" lvl="5" indent="-355600" algn="l">
              <a:spcBef>
                <a:spcPts val="400"/>
              </a:spcBef>
              <a:spcAft>
                <a:spcPts val="0"/>
              </a:spcAft>
              <a:buClr>
                <a:schemeClr val="dk1"/>
              </a:buClr>
              <a:buSzPts val="2000"/>
              <a:buChar char="•"/>
              <a:defRPr sz="2000"/>
            </a:lvl6pPr>
            <a:lvl7pPr marL="3200400" lvl="6" indent="-355600" algn="l">
              <a:spcBef>
                <a:spcPts val="400"/>
              </a:spcBef>
              <a:spcAft>
                <a:spcPts val="0"/>
              </a:spcAft>
              <a:buClr>
                <a:schemeClr val="dk1"/>
              </a:buClr>
              <a:buSzPts val="2000"/>
              <a:buChar char="•"/>
              <a:defRPr sz="2000"/>
            </a:lvl7pPr>
            <a:lvl8pPr marL="3657600" lvl="7" indent="-355600" algn="l">
              <a:spcBef>
                <a:spcPts val="400"/>
              </a:spcBef>
              <a:spcAft>
                <a:spcPts val="0"/>
              </a:spcAft>
              <a:buClr>
                <a:schemeClr val="dk1"/>
              </a:buClr>
              <a:buSzPts val="2000"/>
              <a:buChar char="•"/>
              <a:defRPr sz="2000"/>
            </a:lvl8pPr>
            <a:lvl9pPr marL="4114800" lvl="8" indent="-355600" algn="l">
              <a:spcBef>
                <a:spcPts val="400"/>
              </a:spcBef>
              <a:spcAft>
                <a:spcPts val="0"/>
              </a:spcAft>
              <a:buClr>
                <a:schemeClr val="dk1"/>
              </a:buClr>
              <a:buSzPts val="2000"/>
              <a:buChar char="•"/>
              <a:defRPr sz="2000"/>
            </a:lvl9pPr>
          </a:lstStyle>
          <a:p>
            <a:endParaRPr/>
          </a:p>
        </p:txBody>
      </p:sp>
      <p:sp>
        <p:nvSpPr>
          <p:cNvPr id="64" name="Google Shape;64;p10"/>
          <p:cNvSpPr txBox="1">
            <a:spLocks noGrp="1"/>
          </p:cNvSpPr>
          <p:nvPr>
            <p:ph type="body" idx="2"/>
          </p:nvPr>
        </p:nvSpPr>
        <p:spPr>
          <a:xfrm>
            <a:off x="457203" y="1076327"/>
            <a:ext cx="3008400" cy="3518400"/>
          </a:xfrm>
          <a:prstGeom prst="rect">
            <a:avLst/>
          </a:prstGeom>
          <a:noFill/>
          <a:ln>
            <a:noFill/>
          </a:ln>
        </p:spPr>
        <p:txBody>
          <a:bodyPr spcFirstLastPara="1" wrap="square" lIns="91425" tIns="45700" rIns="91425" bIns="45700" anchor="t" anchorCtr="0">
            <a:normAutofit/>
          </a:bodyPr>
          <a:lstStyle>
            <a:lvl1pPr marL="457200" lvl="0" indent="-228600" algn="l">
              <a:spcBef>
                <a:spcPts val="280"/>
              </a:spcBef>
              <a:spcAft>
                <a:spcPts val="0"/>
              </a:spcAft>
              <a:buClr>
                <a:schemeClr val="dk1"/>
              </a:buClr>
              <a:buSzPts val="1400"/>
              <a:buNone/>
              <a:defRPr sz="1400"/>
            </a:lvl1pPr>
            <a:lvl2pPr marL="914400" lvl="1" indent="-228600" algn="l">
              <a:spcBef>
                <a:spcPts val="240"/>
              </a:spcBef>
              <a:spcAft>
                <a:spcPts val="0"/>
              </a:spcAft>
              <a:buClr>
                <a:schemeClr val="dk1"/>
              </a:buClr>
              <a:buSzPts val="1200"/>
              <a:buNone/>
              <a:defRPr sz="1200"/>
            </a:lvl2pPr>
            <a:lvl3pPr marL="1371600" lvl="2" indent="-228600" algn="l">
              <a:spcBef>
                <a:spcPts val="200"/>
              </a:spcBef>
              <a:spcAft>
                <a:spcPts val="0"/>
              </a:spcAft>
              <a:buClr>
                <a:schemeClr val="dk1"/>
              </a:buClr>
              <a:buSzPts val="1000"/>
              <a:buNone/>
              <a:defRPr sz="1000"/>
            </a:lvl3pPr>
            <a:lvl4pPr marL="1828800" lvl="3" indent="-228600" algn="l">
              <a:spcBef>
                <a:spcPts val="180"/>
              </a:spcBef>
              <a:spcAft>
                <a:spcPts val="0"/>
              </a:spcAft>
              <a:buClr>
                <a:schemeClr val="dk1"/>
              </a:buClr>
              <a:buSzPts val="900"/>
              <a:buNone/>
              <a:defRPr sz="900"/>
            </a:lvl4pPr>
            <a:lvl5pPr marL="2286000" lvl="4" indent="-228600" algn="l">
              <a:spcBef>
                <a:spcPts val="180"/>
              </a:spcBef>
              <a:spcAft>
                <a:spcPts val="0"/>
              </a:spcAft>
              <a:buClr>
                <a:schemeClr val="dk1"/>
              </a:buClr>
              <a:buSzPts val="900"/>
              <a:buNone/>
              <a:defRPr sz="900"/>
            </a:lvl5pPr>
            <a:lvl6pPr marL="2743200" lvl="5" indent="-228600" algn="l">
              <a:spcBef>
                <a:spcPts val="180"/>
              </a:spcBef>
              <a:spcAft>
                <a:spcPts val="0"/>
              </a:spcAft>
              <a:buClr>
                <a:schemeClr val="dk1"/>
              </a:buClr>
              <a:buSzPts val="900"/>
              <a:buNone/>
              <a:defRPr sz="900"/>
            </a:lvl6pPr>
            <a:lvl7pPr marL="3200400" lvl="6" indent="-228600" algn="l">
              <a:spcBef>
                <a:spcPts val="180"/>
              </a:spcBef>
              <a:spcAft>
                <a:spcPts val="0"/>
              </a:spcAft>
              <a:buClr>
                <a:schemeClr val="dk1"/>
              </a:buClr>
              <a:buSzPts val="900"/>
              <a:buNone/>
              <a:defRPr sz="900"/>
            </a:lvl7pPr>
            <a:lvl8pPr marL="3657600" lvl="7" indent="-228600" algn="l">
              <a:spcBef>
                <a:spcPts val="180"/>
              </a:spcBef>
              <a:spcAft>
                <a:spcPts val="0"/>
              </a:spcAft>
              <a:buClr>
                <a:schemeClr val="dk1"/>
              </a:buClr>
              <a:buSzPts val="900"/>
              <a:buNone/>
              <a:defRPr sz="900"/>
            </a:lvl8pPr>
            <a:lvl9pPr marL="4114800" lvl="8" indent="-228600" algn="l">
              <a:spcBef>
                <a:spcPts val="180"/>
              </a:spcBef>
              <a:spcAft>
                <a:spcPts val="0"/>
              </a:spcAft>
              <a:buClr>
                <a:schemeClr val="dk1"/>
              </a:buClr>
              <a:buSzPts val="900"/>
              <a:buNone/>
              <a:defRPr sz="900"/>
            </a:lvl9pPr>
          </a:lstStyle>
          <a:p>
            <a:endParaRPr/>
          </a:p>
        </p:txBody>
      </p:sp>
      <p:sp>
        <p:nvSpPr>
          <p:cNvPr id="65" name="Google Shape;65;p10"/>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lvl="0" algn="l">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6" name="Google Shape;66;p10"/>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lvl="0" algn="ctr">
              <a:spcBef>
                <a:spcPts val="0"/>
              </a:spcBef>
              <a:spcAft>
                <a:spcPts val="0"/>
              </a:spcAft>
              <a:buSzPts val="1400"/>
              <a:buNone/>
              <a:defRPr/>
            </a:lvl1pPr>
            <a:lvl2pPr lvl="1" algn="l">
              <a:spcBef>
                <a:spcPts val="0"/>
              </a:spcBef>
              <a:spcAft>
                <a:spcPts val="0"/>
              </a:spcAft>
              <a:buSzPts val="1400"/>
              <a:buNone/>
              <a:defRPr/>
            </a:lvl2pPr>
            <a:lvl3pPr lvl="2" algn="l">
              <a:spcBef>
                <a:spcPts val="0"/>
              </a:spcBef>
              <a:spcAft>
                <a:spcPts val="0"/>
              </a:spcAft>
              <a:buSzPts val="1400"/>
              <a:buNone/>
              <a:defRPr/>
            </a:lvl3pPr>
            <a:lvl4pPr lvl="3" algn="l">
              <a:spcBef>
                <a:spcPts val="0"/>
              </a:spcBef>
              <a:spcAft>
                <a:spcPts val="0"/>
              </a:spcAft>
              <a:buSzPts val="1400"/>
              <a:buNone/>
              <a:defRPr/>
            </a:lvl4pPr>
            <a:lvl5pPr lvl="4" algn="l">
              <a:spcBef>
                <a:spcPts val="0"/>
              </a:spcBef>
              <a:spcAft>
                <a:spcPts val="0"/>
              </a:spcAft>
              <a:buSzPts val="1400"/>
              <a:buNone/>
              <a:defRPr/>
            </a:lvl5pPr>
            <a:lvl6pPr lvl="5" algn="l">
              <a:spcBef>
                <a:spcPts val="0"/>
              </a:spcBef>
              <a:spcAft>
                <a:spcPts val="0"/>
              </a:spcAft>
              <a:buSzPts val="1400"/>
              <a:buNone/>
              <a:defRPr/>
            </a:lvl6pPr>
            <a:lvl7pPr lvl="6" algn="l">
              <a:spcBef>
                <a:spcPts val="0"/>
              </a:spcBef>
              <a:spcAft>
                <a:spcPts val="0"/>
              </a:spcAft>
              <a:buSzPts val="1400"/>
              <a:buNone/>
              <a:defRPr/>
            </a:lvl7pPr>
            <a:lvl8pPr lvl="7" algn="l">
              <a:spcBef>
                <a:spcPts val="0"/>
              </a:spcBef>
              <a:spcAft>
                <a:spcPts val="0"/>
              </a:spcAft>
              <a:buSzPts val="1400"/>
              <a:buNone/>
              <a:defRPr/>
            </a:lvl8pPr>
            <a:lvl9pPr lvl="8" algn="l">
              <a:spcBef>
                <a:spcPts val="0"/>
              </a:spcBef>
              <a:spcAft>
                <a:spcPts val="0"/>
              </a:spcAft>
              <a:buSzPts val="1400"/>
              <a:buNone/>
              <a:defRPr/>
            </a:lvl9pPr>
          </a:lstStyle>
          <a:p>
            <a:endParaRPr/>
          </a:p>
        </p:txBody>
      </p:sp>
      <p:sp>
        <p:nvSpPr>
          <p:cNvPr id="67" name="Google Shape;67;p10"/>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lvl="0" indent="0" algn="r">
              <a:spcBef>
                <a:spcPts val="0"/>
              </a:spcBef>
              <a:buNone/>
              <a:defRPr/>
            </a:lvl1pPr>
            <a:lvl2pPr marL="0" lvl="1" indent="0" algn="r">
              <a:spcBef>
                <a:spcPts val="0"/>
              </a:spcBef>
              <a:buNone/>
              <a:defRPr/>
            </a:lvl2pPr>
            <a:lvl3pPr marL="0" lvl="2" indent="0" algn="r">
              <a:spcBef>
                <a:spcPts val="0"/>
              </a:spcBef>
              <a:buNone/>
              <a:defRPr/>
            </a:lvl3pPr>
            <a:lvl4pPr marL="0" lvl="3" indent="0" algn="r">
              <a:spcBef>
                <a:spcPts val="0"/>
              </a:spcBef>
              <a:buNone/>
              <a:defRPr/>
            </a:lvl4pPr>
            <a:lvl5pPr marL="0" lvl="4" indent="0" algn="r">
              <a:spcBef>
                <a:spcPts val="0"/>
              </a:spcBef>
              <a:buNone/>
              <a:defRPr/>
            </a:lvl5pPr>
            <a:lvl6pPr marL="0" lvl="5" indent="0" algn="r">
              <a:spcBef>
                <a:spcPts val="0"/>
              </a:spcBef>
              <a:buNone/>
              <a:defRPr/>
            </a:lvl6pPr>
            <a:lvl7pPr marL="0" lvl="6" indent="0" algn="r">
              <a:spcBef>
                <a:spcPts val="0"/>
              </a:spcBef>
              <a:buNone/>
              <a:defRPr/>
            </a:lvl7pPr>
            <a:lvl8pPr marL="0" lvl="7" indent="0" algn="r">
              <a:spcBef>
                <a:spcPts val="0"/>
              </a:spcBef>
              <a:buNone/>
              <a:defRPr/>
            </a:lvl8pPr>
            <a:lvl9pPr marL="0" lvl="8" indent="0" algn="r">
              <a:spcBef>
                <a:spcPts val="0"/>
              </a:spcBef>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image" Target="../media/image1.jp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a:blip r:embed="rId14">
            <a:alphaModFix/>
          </a:blip>
          <a:stretch>
            <a:fillRect/>
          </a:stretch>
        </a:blip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9"/>
            <a:ext cx="8229600" cy="857400"/>
          </a:xfrm>
          <a:prstGeom prst="rect">
            <a:avLst/>
          </a:prstGeom>
          <a:noFill/>
          <a:ln>
            <a:noFill/>
          </a:ln>
        </p:spPr>
        <p:txBody>
          <a:bodyPr spcFirstLastPara="1" wrap="square" lIns="91425" tIns="45700" rIns="91425" bIns="45700" anchor="ctr" anchorCtr="0">
            <a:normAutofit/>
          </a:bodyPr>
          <a:lstStyle>
            <a:lvl1pPr marR="0" lvl="0" algn="ctr" rtl="0">
              <a:spcBef>
                <a:spcPts val="0"/>
              </a:spcBef>
              <a:spcAft>
                <a:spcPts val="0"/>
              </a:spcAft>
              <a:buClr>
                <a:schemeClr val="dk1"/>
              </a:buClr>
              <a:buSzPts val="4400"/>
              <a:buFont typeface="Calibri"/>
              <a:buNone/>
              <a:defRPr sz="4400" b="0" i="0" u="none" strike="noStrike" cap="none">
                <a:solidFill>
                  <a:schemeClr val="dk1"/>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200151"/>
            <a:ext cx="8229600" cy="3394500"/>
          </a:xfrm>
          <a:prstGeom prst="rect">
            <a:avLst/>
          </a:prstGeom>
          <a:noFill/>
          <a:ln>
            <a:noFill/>
          </a:ln>
        </p:spPr>
        <p:txBody>
          <a:bodyPr spcFirstLastPara="1" wrap="square" lIns="91425" tIns="45700" rIns="91425" bIns="45700" anchor="t" anchorCtr="0">
            <a:normAutofit/>
          </a:bodyPr>
          <a:lstStyle>
            <a:lvl1pPr marL="457200" marR="0" lvl="0" indent="-431800" algn="l" rtl="0">
              <a:spcBef>
                <a:spcPts val="64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spcBef>
                <a:spcPts val="56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spcBef>
                <a:spcPts val="48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spcBef>
                <a:spcPts val="4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8" name="Google Shape;8;p1"/>
          <p:cNvSpPr txBox="1">
            <a:spLocks noGrp="1"/>
          </p:cNvSpPr>
          <p:nvPr>
            <p:ph type="dt" idx="10"/>
          </p:nvPr>
        </p:nvSpPr>
        <p:spPr>
          <a:xfrm>
            <a:off x="457200" y="4767264"/>
            <a:ext cx="2133600" cy="273900"/>
          </a:xfrm>
          <a:prstGeom prst="rect">
            <a:avLst/>
          </a:prstGeom>
          <a:noFill/>
          <a:ln>
            <a:noFill/>
          </a:ln>
        </p:spPr>
        <p:txBody>
          <a:bodyPr spcFirstLastPara="1" wrap="square" lIns="91425" tIns="45700" rIns="91425" bIns="45700" anchor="ctr" anchorCtr="0">
            <a:noAutofit/>
          </a:bodyPr>
          <a:lstStyle>
            <a:lvl1pPr marR="0" lvl="0" algn="l"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9" name="Google Shape;9;p1"/>
          <p:cNvSpPr txBox="1">
            <a:spLocks noGrp="1"/>
          </p:cNvSpPr>
          <p:nvPr>
            <p:ph type="ftr" idx="11"/>
          </p:nvPr>
        </p:nvSpPr>
        <p:spPr>
          <a:xfrm>
            <a:off x="3124200" y="4767264"/>
            <a:ext cx="2895600" cy="273900"/>
          </a:xfrm>
          <a:prstGeom prst="rect">
            <a:avLst/>
          </a:prstGeom>
          <a:noFill/>
          <a:ln>
            <a:noFill/>
          </a:ln>
        </p:spPr>
        <p:txBody>
          <a:bodyPr spcFirstLastPara="1" wrap="square" lIns="91425" tIns="45700" rIns="91425" bIns="45700" anchor="ctr" anchorCtr="0">
            <a:noAutofit/>
          </a:bodyPr>
          <a:lstStyle>
            <a:lvl1pPr marR="0" lvl="0" algn="ctr" rtl="0">
              <a:spcBef>
                <a:spcPts val="0"/>
              </a:spcBef>
              <a:spcAft>
                <a:spcPts val="0"/>
              </a:spcAft>
              <a:buSzPts val="1400"/>
              <a:buNone/>
              <a:defRPr sz="1200" b="0" i="0" u="none" strike="noStrike" cap="none">
                <a:solidFill>
                  <a:srgbClr val="888888"/>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 name="Google Shape;10;p1"/>
          <p:cNvSpPr txBox="1">
            <a:spLocks noGrp="1"/>
          </p:cNvSpPr>
          <p:nvPr>
            <p:ph type="sldNum" idx="12"/>
          </p:nvPr>
        </p:nvSpPr>
        <p:spPr>
          <a:xfrm>
            <a:off x="6553200" y="4767264"/>
            <a:ext cx="2133600" cy="273900"/>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lgn="r" rtl="0">
              <a:spcBef>
                <a:spcPts val="0"/>
              </a:spcBef>
              <a:spcAft>
                <a:spcPts val="0"/>
              </a:spcAft>
              <a:buNone/>
            </a:pPr>
            <a:fld id="{00000000-1234-1234-1234-123412341234}" type="slidenum">
              <a:rPr lang="en"/>
              <a:t>‹#›</a:t>
            </a:fld>
            <a:endParaRPr/>
          </a:p>
        </p:txBody>
      </p:sp>
      <p:sp>
        <p:nvSpPr>
          <p:cNvPr id="11" name="Google Shape;11;p1"/>
          <p:cNvSpPr txBox="1"/>
          <p:nvPr/>
        </p:nvSpPr>
        <p:spPr>
          <a:xfrm>
            <a:off x="-9150" y="5213747"/>
            <a:ext cx="8389500" cy="523200"/>
          </a:xfrm>
          <a:prstGeom prst="rect">
            <a:avLst/>
          </a:prstGeom>
          <a:noFill/>
          <a:ln>
            <a:noFill/>
          </a:ln>
        </p:spPr>
        <p:txBody>
          <a:bodyPr spcFirstLastPara="1" wrap="square" lIns="91425" tIns="45700" rIns="91425" bIns="45700" anchor="t" anchorCtr="0">
            <a:spAutoFit/>
          </a:bodyPr>
          <a:lstStyle/>
          <a:p>
            <a:pPr marL="0" marR="0" lvl="0" indent="0" algn="l" rtl="0">
              <a:spcBef>
                <a:spcPts val="0"/>
              </a:spcBef>
              <a:spcAft>
                <a:spcPts val="0"/>
              </a:spcAft>
              <a:buNone/>
            </a:pPr>
            <a:r>
              <a:rPr lang="en" sz="1400" b="0" i="0" u="none" strike="noStrike" cap="none">
                <a:solidFill>
                  <a:srgbClr val="A5A5A5"/>
                </a:solidFill>
                <a:latin typeface="Calibri"/>
                <a:ea typeface="Calibri"/>
                <a:cs typeface="Calibri"/>
                <a:sym typeface="Calibri"/>
              </a:rPr>
              <a:t>This presentation uses a free template provided by FPPT.com</a:t>
            </a:r>
            <a:endParaRPr/>
          </a:p>
          <a:p>
            <a:pPr marL="0" marR="0" lvl="0" indent="0" algn="l" rtl="0">
              <a:spcBef>
                <a:spcPts val="0"/>
              </a:spcBef>
              <a:spcAft>
                <a:spcPts val="0"/>
              </a:spcAft>
              <a:buNone/>
            </a:pPr>
            <a:r>
              <a:rPr lang="en" sz="1400">
                <a:solidFill>
                  <a:srgbClr val="A5A5A5"/>
                </a:solidFill>
                <a:latin typeface="Calibri"/>
                <a:ea typeface="Calibri"/>
                <a:cs typeface="Calibri"/>
                <a:sym typeface="Calibri"/>
              </a:rPr>
              <a:t>www.free-power-point-templates.com</a:t>
            </a:r>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7.png"/><Relationship Id="rId4" Type="http://schemas.openxmlformats.org/officeDocument/2006/relationships/notesSlide" Target="../notesSlides/notesSlide15.xml"/></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8.jpg"/><Relationship Id="rId4" Type="http://schemas.openxmlformats.org/officeDocument/2006/relationships/image" Target="../media/image7.jpg"/></Relationships>
</file>

<file path=ppt/slides/_rels/slide6.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0.jpg"/></Relationships>
</file>

<file path=ppt/slides/_rels/slide7.xml.rels><?xml version="1.0" encoding="UTF-8" standalone="yes"?>
<Relationships xmlns="http://schemas.openxmlformats.org/package/2006/relationships"><Relationship Id="rId3" Type="http://schemas.openxmlformats.org/officeDocument/2006/relationships/image" Target="../media/image11.jp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12.jp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91"/>
        <p:cNvGrpSpPr/>
        <p:nvPr/>
      </p:nvGrpSpPr>
      <p:grpSpPr>
        <a:xfrm>
          <a:off x="0" y="0"/>
          <a:ext cx="0" cy="0"/>
          <a:chOff x="0" y="0"/>
          <a:chExt cx="0" cy="0"/>
        </a:xfrm>
      </p:grpSpPr>
      <p:sp>
        <p:nvSpPr>
          <p:cNvPr id="92" name="Google Shape;92;p14"/>
          <p:cNvSpPr txBox="1">
            <a:spLocks noGrp="1"/>
          </p:cNvSpPr>
          <p:nvPr>
            <p:ph type="ctrTitle"/>
          </p:nvPr>
        </p:nvSpPr>
        <p:spPr>
          <a:xfrm>
            <a:off x="117375" y="1350100"/>
            <a:ext cx="4782900" cy="16797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500">
                <a:latin typeface="Times New Roman"/>
                <a:ea typeface="Times New Roman"/>
                <a:cs typeface="Times New Roman"/>
                <a:sym typeface="Times New Roman"/>
              </a:rPr>
              <a:t>DESIGN OF</a:t>
            </a:r>
            <a:endParaRPr sz="3500">
              <a:latin typeface="Times New Roman"/>
              <a:ea typeface="Times New Roman"/>
              <a:cs typeface="Times New Roman"/>
              <a:sym typeface="Times New Roman"/>
            </a:endParaRPr>
          </a:p>
          <a:p>
            <a:pPr marL="0" lvl="0" indent="0" algn="l" rtl="0">
              <a:spcBef>
                <a:spcPts val="0"/>
              </a:spcBef>
              <a:spcAft>
                <a:spcPts val="0"/>
              </a:spcAft>
              <a:buNone/>
            </a:pPr>
            <a:r>
              <a:rPr lang="en" sz="3500">
                <a:latin typeface="Times New Roman"/>
                <a:ea typeface="Times New Roman"/>
                <a:cs typeface="Times New Roman"/>
                <a:sym typeface="Times New Roman"/>
              </a:rPr>
              <a:t>INDUSTRIAL ROBOT</a:t>
            </a:r>
            <a:endParaRPr sz="3500">
              <a:latin typeface="Times New Roman"/>
              <a:ea typeface="Times New Roman"/>
              <a:cs typeface="Times New Roman"/>
              <a:sym typeface="Times New Roman"/>
            </a:endParaRPr>
          </a:p>
        </p:txBody>
      </p:sp>
      <p:sp>
        <p:nvSpPr>
          <p:cNvPr id="93" name="Google Shape;93;p14"/>
          <p:cNvSpPr txBox="1">
            <a:spLocks noGrp="1"/>
          </p:cNvSpPr>
          <p:nvPr>
            <p:ph type="subTitle" idx="1"/>
          </p:nvPr>
        </p:nvSpPr>
        <p:spPr>
          <a:xfrm>
            <a:off x="73150" y="3338100"/>
            <a:ext cx="3950400" cy="1230600"/>
          </a:xfrm>
          <a:prstGeom prst="rect">
            <a:avLst/>
          </a:prstGeom>
        </p:spPr>
        <p:txBody>
          <a:bodyPr spcFirstLastPara="1" wrap="square" lIns="91425" tIns="45700" rIns="91425" bIns="45700" anchor="t" anchorCtr="0">
            <a:normAutofit/>
          </a:bodyPr>
          <a:lstStyle/>
          <a:p>
            <a:pPr marL="0" lvl="0" indent="0" algn="l" rtl="0">
              <a:spcBef>
                <a:spcPts val="560"/>
              </a:spcBef>
              <a:spcAft>
                <a:spcPts val="0"/>
              </a:spcAft>
              <a:buNone/>
            </a:pPr>
            <a:endParaRPr dirty="0">
              <a:solidFill>
                <a:schemeClr val="dk1"/>
              </a:solidFill>
            </a:endParaRPr>
          </a:p>
          <a:p>
            <a:pPr marL="0" lvl="0" indent="0" algn="l" rtl="0">
              <a:spcBef>
                <a:spcPts val="560"/>
              </a:spcBef>
              <a:spcAft>
                <a:spcPts val="0"/>
              </a:spcAft>
              <a:buNone/>
            </a:pPr>
            <a:r>
              <a:rPr lang="en" sz="1500" dirty="0">
                <a:solidFill>
                  <a:schemeClr val="dk1"/>
                </a:solidFill>
                <a:latin typeface="Times New Roman"/>
                <a:ea typeface="Times New Roman"/>
                <a:cs typeface="Times New Roman"/>
                <a:sym typeface="Times New Roman"/>
              </a:rPr>
              <a:t>VEERA VENKATA SAI MAHESH REDDI</a:t>
            </a:r>
            <a:endParaRPr sz="1500" dirty="0">
              <a:solidFill>
                <a:schemeClr val="dk1"/>
              </a:solidFill>
              <a:latin typeface="Times New Roman"/>
              <a:ea typeface="Times New Roman"/>
              <a:cs typeface="Times New Roman"/>
              <a:sym typeface="Times New Roman"/>
            </a:endParaRPr>
          </a:p>
        </p:txBody>
      </p:sp>
      <p:sp>
        <p:nvSpPr>
          <p:cNvPr id="94" name="Google Shape;94;p14"/>
          <p:cNvSpPr txBox="1"/>
          <p:nvPr/>
        </p:nvSpPr>
        <p:spPr>
          <a:xfrm>
            <a:off x="3610775" y="4743300"/>
            <a:ext cx="1621200" cy="4002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a:solidFill>
                  <a:schemeClr val="dk1"/>
                </a:solidFill>
                <a:latin typeface="Times New Roman"/>
                <a:ea typeface="Times New Roman"/>
                <a:cs typeface="Times New Roman"/>
                <a:sym typeface="Times New Roman"/>
              </a:rPr>
              <a:t>DEREK WOLF</a:t>
            </a:r>
            <a:endParaRPr>
              <a:solidFill>
                <a:schemeClr val="dk1"/>
              </a:solidFill>
              <a:latin typeface="Times New Roman"/>
              <a:ea typeface="Times New Roman"/>
              <a:cs typeface="Times New Roman"/>
              <a:sym typeface="Times New Roman"/>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162"/>
        <p:cNvGrpSpPr/>
        <p:nvPr/>
      </p:nvGrpSpPr>
      <p:grpSpPr>
        <a:xfrm>
          <a:off x="0" y="0"/>
          <a:ext cx="0" cy="0"/>
          <a:chOff x="0" y="0"/>
          <a:chExt cx="0" cy="0"/>
        </a:xfrm>
      </p:grpSpPr>
      <p:sp>
        <p:nvSpPr>
          <p:cNvPr id="163" name="Google Shape;163;p23"/>
          <p:cNvSpPr txBox="1">
            <a:spLocks noGrp="1"/>
          </p:cNvSpPr>
          <p:nvPr>
            <p:ph type="title"/>
          </p:nvPr>
        </p:nvSpPr>
        <p:spPr>
          <a:xfrm>
            <a:off x="299545"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DESIGN</a:t>
            </a:r>
            <a:endParaRPr sz="3100">
              <a:latin typeface="Times New Roman"/>
              <a:ea typeface="Times New Roman"/>
              <a:cs typeface="Times New Roman"/>
              <a:sym typeface="Times New Roman"/>
            </a:endParaRPr>
          </a:p>
        </p:txBody>
      </p:sp>
      <p:sp>
        <p:nvSpPr>
          <p:cNvPr id="164" name="Google Shape;164;p23"/>
          <p:cNvSpPr txBox="1">
            <a:spLocks noGrp="1"/>
          </p:cNvSpPr>
          <p:nvPr>
            <p:ph type="body" idx="1"/>
          </p:nvPr>
        </p:nvSpPr>
        <p:spPr>
          <a:xfrm>
            <a:off x="0" y="1186400"/>
            <a:ext cx="9144000" cy="3957000"/>
          </a:xfrm>
          <a:prstGeom prst="rect">
            <a:avLst/>
          </a:prstGeom>
        </p:spPr>
        <p:txBody>
          <a:bodyPr spcFirstLastPara="1" wrap="square" lIns="91425" tIns="45700" rIns="91425" bIns="45700" anchor="t" anchorCtr="0">
            <a:normAutofit/>
          </a:bodyPr>
          <a:lstStyle/>
          <a:p>
            <a:pPr marL="457200" lvl="0" indent="-352425" algn="l" rtl="0">
              <a:spcBef>
                <a:spcPts val="560"/>
              </a:spcBef>
              <a:spcAft>
                <a:spcPts val="0"/>
              </a:spcAft>
              <a:buSzPts val="1950"/>
              <a:buFont typeface="Times New Roman"/>
              <a:buChar char="➢"/>
            </a:pPr>
            <a:r>
              <a:rPr lang="en" sz="1950">
                <a:latin typeface="Times New Roman"/>
                <a:ea typeface="Times New Roman"/>
                <a:cs typeface="Times New Roman"/>
                <a:sym typeface="Times New Roman"/>
              </a:rPr>
              <a:t>We have designed the robot using Solidworks software.</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Solidworks is a 3D modelling software used to design a product by various tools.</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The robot is designed by using various commands/tools like.</a:t>
            </a:r>
            <a:endParaRPr sz="19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Sketch</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Line</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Circle</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Fillet</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Chamfer</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Swept boss</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Dimension</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Arc</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Tangent</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Extrude</a:t>
            </a:r>
            <a:endParaRPr sz="1550">
              <a:latin typeface="Times New Roman"/>
              <a:ea typeface="Times New Roman"/>
              <a:cs typeface="Times New Roman"/>
              <a:sym typeface="Times New Roman"/>
            </a:endParaRPr>
          </a:p>
          <a:p>
            <a:pPr marL="914400" lvl="0" indent="-327025" algn="l" rtl="0">
              <a:spcBef>
                <a:spcPts val="0"/>
              </a:spcBef>
              <a:spcAft>
                <a:spcPts val="0"/>
              </a:spcAft>
              <a:buSzPts val="1550"/>
              <a:buFont typeface="Times New Roman"/>
              <a:buChar char="●"/>
            </a:pPr>
            <a:r>
              <a:rPr lang="en" sz="1550">
                <a:latin typeface="Times New Roman"/>
                <a:ea typeface="Times New Roman"/>
                <a:cs typeface="Times New Roman"/>
                <a:sym typeface="Times New Roman"/>
              </a:rPr>
              <a:t>Extrude Cut</a:t>
            </a:r>
            <a:endParaRPr sz="1550">
              <a:latin typeface="Times New Roman"/>
              <a:ea typeface="Times New Roman"/>
              <a:cs typeface="Times New Roman"/>
              <a:sym typeface="Times New Roman"/>
            </a:endParaRPr>
          </a:p>
        </p:txBody>
      </p:sp>
      <p:sp>
        <p:nvSpPr>
          <p:cNvPr id="165" name="Google Shape;165;p23"/>
          <p:cNvSpPr txBox="1"/>
          <p:nvPr/>
        </p:nvSpPr>
        <p:spPr>
          <a:xfrm>
            <a:off x="3065475" y="2070675"/>
            <a:ext cx="4244400" cy="2062500"/>
          </a:xfrm>
          <a:prstGeom prst="rect">
            <a:avLst/>
          </a:prstGeom>
          <a:noFill/>
          <a:ln>
            <a:noFill/>
          </a:ln>
        </p:spPr>
        <p:txBody>
          <a:bodyPr spcFirstLastPara="1" wrap="square" lIns="91425" tIns="91425" rIns="91425" bIns="91425" anchor="t" anchorCtr="0">
            <a:spAutoFit/>
          </a:bodyPr>
          <a:lstStyle/>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Rectangle</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Mirror</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Array</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Offset</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Assembly</a:t>
            </a:r>
            <a:endParaRPr sz="1500">
              <a:solidFill>
                <a:schemeClr val="dk1"/>
              </a:solidFill>
              <a:latin typeface="Times New Roman"/>
              <a:ea typeface="Times New Roman"/>
              <a:cs typeface="Times New Roman"/>
              <a:sym typeface="Times New Roman"/>
            </a:endParaRPr>
          </a:p>
          <a:p>
            <a:pPr marL="457200" lvl="0" indent="-323850" algn="l" rtl="0">
              <a:spcBef>
                <a:spcPts val="0"/>
              </a:spcBef>
              <a:spcAft>
                <a:spcPts val="0"/>
              </a:spcAft>
              <a:buClr>
                <a:schemeClr val="dk1"/>
              </a:buClr>
              <a:buSzPts val="1500"/>
              <a:buFont typeface="Times New Roman"/>
              <a:buChar char="●"/>
            </a:pPr>
            <a:r>
              <a:rPr lang="en" sz="1500">
                <a:solidFill>
                  <a:schemeClr val="dk1"/>
                </a:solidFill>
                <a:latin typeface="Times New Roman"/>
                <a:ea typeface="Times New Roman"/>
                <a:cs typeface="Times New Roman"/>
                <a:sym typeface="Times New Roman"/>
              </a:rPr>
              <a:t>Mate</a:t>
            </a:r>
            <a:endParaRPr sz="1500">
              <a:solidFill>
                <a:schemeClr val="dk1"/>
              </a:solidFill>
              <a:latin typeface="Times New Roman"/>
              <a:ea typeface="Times New Roman"/>
              <a:cs typeface="Times New Roman"/>
              <a:sym typeface="Times New Roman"/>
            </a:endParaRPr>
          </a:p>
          <a:p>
            <a:pPr marL="457200" lvl="0" indent="0" algn="l" rtl="0">
              <a:spcBef>
                <a:spcPts val="0"/>
              </a:spcBef>
              <a:spcAft>
                <a:spcPts val="0"/>
              </a:spcAft>
              <a:buNone/>
            </a:pPr>
            <a:endParaRPr sz="3200">
              <a:solidFill>
                <a:schemeClr val="dk1"/>
              </a:solidFill>
              <a:latin typeface="Calibri"/>
              <a:ea typeface="Calibri"/>
              <a:cs typeface="Calibri"/>
              <a:sym typeface="Calibri"/>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69"/>
        <p:cNvGrpSpPr/>
        <p:nvPr/>
      </p:nvGrpSpPr>
      <p:grpSpPr>
        <a:xfrm>
          <a:off x="0" y="0"/>
          <a:ext cx="0" cy="0"/>
          <a:chOff x="0" y="0"/>
          <a:chExt cx="0" cy="0"/>
        </a:xfrm>
      </p:grpSpPr>
      <p:sp>
        <p:nvSpPr>
          <p:cNvPr id="170" name="Google Shape;170;p24"/>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DESIGN</a:t>
            </a:r>
            <a:endParaRPr>
              <a:latin typeface="Times New Roman"/>
              <a:ea typeface="Times New Roman"/>
              <a:cs typeface="Times New Roman"/>
              <a:sym typeface="Times New Roman"/>
            </a:endParaRPr>
          </a:p>
        </p:txBody>
      </p:sp>
      <p:pic>
        <p:nvPicPr>
          <p:cNvPr id="171" name="Google Shape;171;p24"/>
          <p:cNvPicPr preferRelativeResize="0"/>
          <p:nvPr/>
        </p:nvPicPr>
        <p:blipFill>
          <a:blip r:embed="rId3">
            <a:alphaModFix/>
          </a:blip>
          <a:stretch>
            <a:fillRect/>
          </a:stretch>
        </p:blipFill>
        <p:spPr>
          <a:xfrm>
            <a:off x="669100" y="1350100"/>
            <a:ext cx="7444074" cy="3538801"/>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75"/>
        <p:cNvGrpSpPr/>
        <p:nvPr/>
      </p:nvGrpSpPr>
      <p:grpSpPr>
        <a:xfrm>
          <a:off x="0" y="0"/>
          <a:ext cx="0" cy="0"/>
          <a:chOff x="0" y="0"/>
          <a:chExt cx="0" cy="0"/>
        </a:xfrm>
      </p:grpSpPr>
      <p:sp>
        <p:nvSpPr>
          <p:cNvPr id="176" name="Google Shape;176;p25"/>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DESIGN</a:t>
            </a:r>
            <a:endParaRPr>
              <a:latin typeface="Times New Roman"/>
              <a:ea typeface="Times New Roman"/>
              <a:cs typeface="Times New Roman"/>
              <a:sym typeface="Times New Roman"/>
            </a:endParaRPr>
          </a:p>
        </p:txBody>
      </p:sp>
      <p:pic>
        <p:nvPicPr>
          <p:cNvPr id="177" name="Google Shape;177;p25"/>
          <p:cNvPicPr preferRelativeResize="0"/>
          <p:nvPr/>
        </p:nvPicPr>
        <p:blipFill>
          <a:blip r:embed="rId3">
            <a:alphaModFix/>
          </a:blip>
          <a:stretch>
            <a:fillRect/>
          </a:stretch>
        </p:blipFill>
        <p:spPr>
          <a:xfrm>
            <a:off x="500550" y="1219200"/>
            <a:ext cx="8041824" cy="3794024"/>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181"/>
        <p:cNvGrpSpPr/>
        <p:nvPr/>
      </p:nvGrpSpPr>
      <p:grpSpPr>
        <a:xfrm>
          <a:off x="0" y="0"/>
          <a:ext cx="0" cy="0"/>
          <a:chOff x="0" y="0"/>
          <a:chExt cx="0" cy="0"/>
        </a:xfrm>
      </p:grpSpPr>
      <p:sp>
        <p:nvSpPr>
          <p:cNvPr id="182" name="Google Shape;182;p26"/>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DESIGN</a:t>
            </a:r>
            <a:endParaRPr>
              <a:latin typeface="Times New Roman"/>
              <a:ea typeface="Times New Roman"/>
              <a:cs typeface="Times New Roman"/>
              <a:sym typeface="Times New Roman"/>
            </a:endParaRPr>
          </a:p>
        </p:txBody>
      </p:sp>
      <p:pic>
        <p:nvPicPr>
          <p:cNvPr id="183" name="Google Shape;183;p26"/>
          <p:cNvPicPr preferRelativeResize="0"/>
          <p:nvPr/>
        </p:nvPicPr>
        <p:blipFill>
          <a:blip r:embed="rId3">
            <a:alphaModFix/>
          </a:blip>
          <a:stretch>
            <a:fillRect/>
          </a:stretch>
        </p:blipFill>
        <p:spPr>
          <a:xfrm>
            <a:off x="152400" y="1197075"/>
            <a:ext cx="8389974" cy="379402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187"/>
        <p:cNvGrpSpPr/>
        <p:nvPr/>
      </p:nvGrpSpPr>
      <p:grpSpPr>
        <a:xfrm>
          <a:off x="0" y="0"/>
          <a:ext cx="0" cy="0"/>
          <a:chOff x="0" y="0"/>
          <a:chExt cx="0" cy="0"/>
        </a:xfrm>
      </p:grpSpPr>
      <p:sp>
        <p:nvSpPr>
          <p:cNvPr id="188" name="Google Shape;188;p27"/>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DESIGN</a:t>
            </a:r>
            <a:endParaRPr>
              <a:latin typeface="Times New Roman"/>
              <a:ea typeface="Times New Roman"/>
              <a:cs typeface="Times New Roman"/>
              <a:sym typeface="Times New Roman"/>
            </a:endParaRPr>
          </a:p>
        </p:txBody>
      </p:sp>
      <p:pic>
        <p:nvPicPr>
          <p:cNvPr id="189" name="Google Shape;189;p27"/>
          <p:cNvPicPr preferRelativeResize="0"/>
          <p:nvPr/>
        </p:nvPicPr>
        <p:blipFill>
          <a:blip r:embed="rId3">
            <a:alphaModFix/>
          </a:blip>
          <a:stretch>
            <a:fillRect/>
          </a:stretch>
        </p:blipFill>
        <p:spPr>
          <a:xfrm>
            <a:off x="152400" y="1197075"/>
            <a:ext cx="8203949" cy="3794024"/>
          </a:xfrm>
          <a:prstGeom prst="rect">
            <a:avLst/>
          </a:prstGeom>
          <a:noFill/>
          <a:ln>
            <a:noFill/>
          </a:ln>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18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193"/>
        <p:cNvGrpSpPr/>
        <p:nvPr/>
      </p:nvGrpSpPr>
      <p:grpSpPr>
        <a:xfrm>
          <a:off x="0" y="0"/>
          <a:ext cx="0" cy="0"/>
          <a:chOff x="0" y="0"/>
          <a:chExt cx="0" cy="0"/>
        </a:xfrm>
      </p:grpSpPr>
      <p:sp>
        <p:nvSpPr>
          <p:cNvPr id="194" name="Google Shape;194;p28"/>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300">
                <a:latin typeface="Times New Roman"/>
                <a:ea typeface="Times New Roman"/>
                <a:cs typeface="Times New Roman"/>
                <a:sym typeface="Times New Roman"/>
              </a:rPr>
              <a:t>WORKING OF ROBOT</a:t>
            </a:r>
            <a:endParaRPr sz="3300">
              <a:latin typeface="Times New Roman"/>
              <a:ea typeface="Times New Roman"/>
              <a:cs typeface="Times New Roman"/>
              <a:sym typeface="Times New Roman"/>
            </a:endParaRPr>
          </a:p>
        </p:txBody>
      </p:sp>
      <p:pic>
        <p:nvPicPr>
          <p:cNvPr id="2" name="Robot working">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0" y="1294844"/>
            <a:ext cx="9144000" cy="3612119"/>
          </a:xfrm>
          <a:prstGeom prst="rect">
            <a:avLst/>
          </a:prstGeom>
        </p:spPr>
      </p:pic>
    </p:spTree>
  </p:cSld>
  <p:clrMapOvr>
    <a:masterClrMapping/>
  </p:clrMapOvr>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98"/>
        <p:cNvGrpSpPr/>
        <p:nvPr/>
      </p:nvGrpSpPr>
      <p:grpSpPr>
        <a:xfrm>
          <a:off x="0" y="0"/>
          <a:ext cx="0" cy="0"/>
          <a:chOff x="0" y="0"/>
          <a:chExt cx="0" cy="0"/>
        </a:xfrm>
      </p:grpSpPr>
      <p:sp>
        <p:nvSpPr>
          <p:cNvPr id="199" name="Google Shape;199;p29"/>
          <p:cNvSpPr txBox="1">
            <a:spLocks noGrp="1"/>
          </p:cNvSpPr>
          <p:nvPr>
            <p:ph type="title"/>
          </p:nvPr>
        </p:nvSpPr>
        <p:spPr>
          <a:xfrm>
            <a:off x="28482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APPLICATION</a:t>
            </a:r>
            <a:endParaRPr sz="3100">
              <a:latin typeface="Times New Roman"/>
              <a:ea typeface="Times New Roman"/>
              <a:cs typeface="Times New Roman"/>
              <a:sym typeface="Times New Roman"/>
            </a:endParaRPr>
          </a:p>
        </p:txBody>
      </p:sp>
      <p:sp>
        <p:nvSpPr>
          <p:cNvPr id="200" name="Google Shape;200;p29"/>
          <p:cNvSpPr txBox="1">
            <a:spLocks noGrp="1"/>
          </p:cNvSpPr>
          <p:nvPr>
            <p:ph type="body" idx="1"/>
          </p:nvPr>
        </p:nvSpPr>
        <p:spPr>
          <a:xfrm>
            <a:off x="0" y="1186400"/>
            <a:ext cx="9144000" cy="3957000"/>
          </a:xfrm>
          <a:prstGeom prst="rect">
            <a:avLst/>
          </a:prstGeom>
        </p:spPr>
        <p:txBody>
          <a:bodyPr spcFirstLastPara="1" wrap="square" lIns="91425" tIns="45700" rIns="91425" bIns="45700" anchor="t" anchorCtr="0">
            <a:normAutofit/>
          </a:bodyPr>
          <a:lstStyle/>
          <a:p>
            <a:pPr marL="457200" lvl="0" indent="-352425" algn="l" rtl="0">
              <a:spcBef>
                <a:spcPts val="560"/>
              </a:spcBef>
              <a:spcAft>
                <a:spcPts val="0"/>
              </a:spcAft>
              <a:buSzPts val="1950"/>
              <a:buFont typeface="Times New Roman"/>
              <a:buChar char="➢"/>
            </a:pPr>
            <a:r>
              <a:rPr lang="en" sz="1950">
                <a:latin typeface="Times New Roman"/>
                <a:ea typeface="Times New Roman"/>
                <a:cs typeface="Times New Roman"/>
                <a:sym typeface="Times New Roman"/>
              </a:rPr>
              <a:t>In the production of automobiles, articulated robots are frequently utilized for jobs including welding, painting, and assembling. They work in the handling of fragile components, circuit board assembly, and electronic component assembly.</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Articulated robots are used for picking, putting, and palletizing goods in warehouses. And also used in precision and repeatable welding and cutting operations in sectors like shipbuilding and metal production.</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They are used to precisely paint and cover surfaces in sectors like as aerospace and automotive. In medical surgery, articulated robots are employed for precise jobs including minimally invasive procedures.</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Robotic arms with articulated movements are used in additive manufacturing processes in some applications of 3D printing.</a:t>
            </a:r>
            <a:endParaRPr sz="1950">
              <a:latin typeface="Times New Roman"/>
              <a:ea typeface="Times New Roman"/>
              <a:cs typeface="Times New Roman"/>
              <a:sym typeface="Times New Roman"/>
            </a:endParaRPr>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04"/>
        <p:cNvGrpSpPr/>
        <p:nvPr/>
      </p:nvGrpSpPr>
      <p:grpSpPr>
        <a:xfrm>
          <a:off x="0" y="0"/>
          <a:ext cx="0" cy="0"/>
          <a:chOff x="0" y="0"/>
          <a:chExt cx="0" cy="0"/>
        </a:xfrm>
      </p:grpSpPr>
      <p:sp>
        <p:nvSpPr>
          <p:cNvPr id="205" name="Google Shape;205;p30"/>
          <p:cNvSpPr txBox="1">
            <a:spLocks noGrp="1"/>
          </p:cNvSpPr>
          <p:nvPr>
            <p:ph type="title"/>
          </p:nvPr>
        </p:nvSpPr>
        <p:spPr>
          <a:xfrm>
            <a:off x="402695"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LIMITATIONS</a:t>
            </a:r>
            <a:endParaRPr sz="3100">
              <a:latin typeface="Times New Roman"/>
              <a:ea typeface="Times New Roman"/>
              <a:cs typeface="Times New Roman"/>
              <a:sym typeface="Times New Roman"/>
            </a:endParaRPr>
          </a:p>
        </p:txBody>
      </p:sp>
      <p:sp>
        <p:nvSpPr>
          <p:cNvPr id="206" name="Google Shape;206;p30"/>
          <p:cNvSpPr txBox="1">
            <a:spLocks noGrp="1"/>
          </p:cNvSpPr>
          <p:nvPr>
            <p:ph type="body" idx="1"/>
          </p:nvPr>
        </p:nvSpPr>
        <p:spPr>
          <a:xfrm>
            <a:off x="0" y="1584325"/>
            <a:ext cx="9144000" cy="3559200"/>
          </a:xfrm>
          <a:prstGeom prst="rect">
            <a:avLst/>
          </a:prstGeom>
        </p:spPr>
        <p:txBody>
          <a:bodyPr spcFirstLastPara="1" wrap="square" lIns="91425" tIns="45700" rIns="91425" bIns="45700" anchor="t" anchorCtr="0">
            <a:normAutofit/>
          </a:bodyPr>
          <a:lstStyle/>
          <a:p>
            <a:pPr marL="457200" lvl="0" indent="-352425" algn="l" rtl="0">
              <a:spcBef>
                <a:spcPts val="560"/>
              </a:spcBef>
              <a:spcAft>
                <a:spcPts val="0"/>
              </a:spcAft>
              <a:buSzPts val="1950"/>
              <a:buFont typeface="Times New Roman"/>
              <a:buChar char="➢"/>
            </a:pPr>
            <a:r>
              <a:rPr lang="en" sz="1950">
                <a:latin typeface="Times New Roman"/>
                <a:ea typeface="Times New Roman"/>
                <a:cs typeface="Times New Roman"/>
                <a:sym typeface="Times New Roman"/>
              </a:rPr>
              <a:t>The range of motion of articulated robots is dictated by the space between their joints. This restriction may make it more difficult for them to handle big or oddly shaped objects.</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The cost of buying, installing, and maintaining it might be high. Applications with a tight budget or smaller enterprises may find the first cost prohibitive.</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Despite these drawbacks, continued research and technological developments in the field of robotics are intended to overcome these obstacles and improve the capabilities of articulated robots across a range of industries. When choosing a robot for a particular application, it's critical to take these restrictions into account and to put the right safety precautions in place to guarantee their safe functioning.</a:t>
            </a:r>
            <a:endParaRPr sz="1950">
              <a:latin typeface="Times New Roman"/>
              <a:ea typeface="Times New Roman"/>
              <a:cs typeface="Times New Roman"/>
              <a:sym typeface="Times New Roman"/>
            </a:endParaRPr>
          </a:p>
        </p:txBody>
      </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210"/>
        <p:cNvGrpSpPr/>
        <p:nvPr/>
      </p:nvGrpSpPr>
      <p:grpSpPr>
        <a:xfrm>
          <a:off x="0" y="0"/>
          <a:ext cx="0" cy="0"/>
          <a:chOff x="0" y="0"/>
          <a:chExt cx="0" cy="0"/>
        </a:xfrm>
      </p:grpSpPr>
      <p:sp>
        <p:nvSpPr>
          <p:cNvPr id="211" name="Google Shape;211;p31"/>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dirty="0">
                <a:latin typeface="Times New Roman" panose="02020603050405020304" pitchFamily="18" charset="0"/>
                <a:cs typeface="Times New Roman" panose="02020603050405020304" pitchFamily="18" charset="0"/>
              </a:rPr>
              <a:t>CONCLUSION</a:t>
            </a:r>
            <a:endParaRPr dirty="0">
              <a:latin typeface="Times New Roman" panose="02020603050405020304" pitchFamily="18" charset="0"/>
              <a:cs typeface="Times New Roman" panose="02020603050405020304" pitchFamily="18" charset="0"/>
            </a:endParaRPr>
          </a:p>
        </p:txBody>
      </p:sp>
      <p:sp>
        <p:nvSpPr>
          <p:cNvPr id="212" name="Google Shape;212;p31"/>
          <p:cNvSpPr txBox="1">
            <a:spLocks noGrp="1"/>
          </p:cNvSpPr>
          <p:nvPr>
            <p:ph type="body" idx="1"/>
          </p:nvPr>
        </p:nvSpPr>
        <p:spPr>
          <a:xfrm>
            <a:off x="601670" y="1350110"/>
            <a:ext cx="7940700" cy="3359400"/>
          </a:xfrm>
          <a:prstGeom prst="rect">
            <a:avLst/>
          </a:prstGeom>
        </p:spPr>
        <p:txBody>
          <a:bodyPr spcFirstLastPara="1" wrap="square" lIns="91425" tIns="45700" rIns="91425" bIns="45700" anchor="t" anchorCtr="0">
            <a:normAutofit fontScale="85000" lnSpcReduction="20000"/>
          </a:bodyPr>
          <a:lstStyle/>
          <a:p>
            <a:pPr marL="0" lvl="0" indent="0" algn="l" rtl="0">
              <a:spcBef>
                <a:spcPts val="560"/>
              </a:spcBef>
              <a:spcAft>
                <a:spcPts val="0"/>
              </a:spcAft>
              <a:buNone/>
            </a:pPr>
            <a:r>
              <a:rPr lang="en" dirty="0">
                <a:latin typeface="Times New Roman"/>
                <a:ea typeface="Times New Roman"/>
                <a:cs typeface="Times New Roman"/>
                <a:sym typeface="Times New Roman"/>
              </a:rPr>
              <a:t>In summary, the mechanical structure of the articulated robot has been successfully shaped by the SolidWorks-based design phase. Using SolidWorks for 3D modeling guaranteed accurate representations and allowed for a thorough visualization of the components. Achieving the intended range of motion through careful joint configuration adjustments was given top priority during the design process. The cooperative methodology employed by teams enabled smooth incorporation of mechanical elements, thereby augmenting the articulated robot design's </a:t>
            </a:r>
            <a:r>
              <a:rPr lang="en">
                <a:latin typeface="Times New Roman"/>
                <a:ea typeface="Times New Roman"/>
                <a:cs typeface="Times New Roman"/>
                <a:sym typeface="Times New Roman"/>
              </a:rPr>
              <a:t>overall efficency </a:t>
            </a:r>
            <a:r>
              <a:rPr lang="en" dirty="0">
                <a:latin typeface="Times New Roman"/>
                <a:ea typeface="Times New Roman"/>
                <a:cs typeface="Times New Roman"/>
                <a:sym typeface="Times New Roman"/>
              </a:rPr>
              <a:t>and accuracy.</a:t>
            </a:r>
            <a:endParaRPr dirty="0">
              <a:latin typeface="Times New Roman"/>
              <a:ea typeface="Times New Roman"/>
              <a:cs typeface="Times New Roman"/>
              <a:sym typeface="Times New Roman"/>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98"/>
        <p:cNvGrpSpPr/>
        <p:nvPr/>
      </p:nvGrpSpPr>
      <p:grpSpPr>
        <a:xfrm>
          <a:off x="0" y="0"/>
          <a:ext cx="0" cy="0"/>
          <a:chOff x="0" y="0"/>
          <a:chExt cx="0" cy="0"/>
        </a:xfrm>
      </p:grpSpPr>
      <p:sp>
        <p:nvSpPr>
          <p:cNvPr id="99" name="Google Shape;99;p15"/>
          <p:cNvSpPr txBox="1">
            <a:spLocks noGrp="1"/>
          </p:cNvSpPr>
          <p:nvPr>
            <p:ph type="title"/>
          </p:nvPr>
        </p:nvSpPr>
        <p:spPr>
          <a:xfrm>
            <a:off x="314295" y="121096"/>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OUTLINE</a:t>
            </a:r>
            <a:endParaRPr sz="3100">
              <a:latin typeface="Times New Roman"/>
              <a:ea typeface="Times New Roman"/>
              <a:cs typeface="Times New Roman"/>
              <a:sym typeface="Times New Roman"/>
            </a:endParaRPr>
          </a:p>
        </p:txBody>
      </p:sp>
      <p:sp>
        <p:nvSpPr>
          <p:cNvPr id="100" name="Google Shape;100;p15"/>
          <p:cNvSpPr txBox="1">
            <a:spLocks noGrp="1"/>
          </p:cNvSpPr>
          <p:nvPr>
            <p:ph type="body" idx="1"/>
          </p:nvPr>
        </p:nvSpPr>
        <p:spPr>
          <a:xfrm>
            <a:off x="211126" y="1313274"/>
            <a:ext cx="8932800" cy="3830100"/>
          </a:xfrm>
          <a:prstGeom prst="rect">
            <a:avLst/>
          </a:prstGeom>
        </p:spPr>
        <p:txBody>
          <a:bodyPr spcFirstLastPara="1" wrap="square" lIns="91425" tIns="45700" rIns="91425" bIns="45700" anchor="t" anchorCtr="0">
            <a:normAutofit/>
          </a:bodyPr>
          <a:lstStyle/>
          <a:p>
            <a:pPr marL="457200" lvl="0" indent="-387350" algn="l" rtl="0">
              <a:spcBef>
                <a:spcPts val="560"/>
              </a:spcBef>
              <a:spcAft>
                <a:spcPts val="0"/>
              </a:spcAft>
              <a:buSzPts val="2500"/>
              <a:buFont typeface="Times New Roman"/>
              <a:buChar char="•"/>
            </a:pPr>
            <a:r>
              <a:rPr lang="en" sz="2500" dirty="0">
                <a:latin typeface="Times New Roman"/>
                <a:ea typeface="Times New Roman"/>
                <a:cs typeface="Times New Roman"/>
                <a:sym typeface="Times New Roman"/>
              </a:rPr>
              <a:t>ABSTRACT</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INTRODUCTION</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COMPONENTS</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DEGREES OF FREEDOM</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WORK ENVELOPE</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DESIGN</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APPLICATIONS</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LIMITATIONS</a:t>
            </a:r>
            <a:endParaRPr sz="2500" dirty="0">
              <a:latin typeface="Times New Roman"/>
              <a:ea typeface="Times New Roman"/>
              <a:cs typeface="Times New Roman"/>
              <a:sym typeface="Times New Roman"/>
            </a:endParaRPr>
          </a:p>
          <a:p>
            <a:pPr marL="457200" lvl="0" indent="-387350" algn="l" rtl="0">
              <a:spcBef>
                <a:spcPts val="0"/>
              </a:spcBef>
              <a:spcAft>
                <a:spcPts val="0"/>
              </a:spcAft>
              <a:buSzPts val="2500"/>
              <a:buFont typeface="Times New Roman"/>
              <a:buChar char="•"/>
            </a:pPr>
            <a:r>
              <a:rPr lang="en" sz="2500" dirty="0">
                <a:latin typeface="Times New Roman"/>
                <a:ea typeface="Times New Roman"/>
                <a:cs typeface="Times New Roman"/>
                <a:sym typeface="Times New Roman"/>
              </a:rPr>
              <a:t>CONCLUSION</a:t>
            </a:r>
            <a:endParaRPr sz="2500" dirty="0">
              <a:latin typeface="Times New Roman"/>
              <a:ea typeface="Times New Roman"/>
              <a:cs typeface="Times New Roman"/>
              <a:sym typeface="Times New Roman"/>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104"/>
        <p:cNvGrpSpPr/>
        <p:nvPr/>
      </p:nvGrpSpPr>
      <p:grpSpPr>
        <a:xfrm>
          <a:off x="0" y="0"/>
          <a:ext cx="0" cy="0"/>
          <a:chOff x="0" y="0"/>
          <a:chExt cx="0" cy="0"/>
        </a:xfrm>
      </p:grpSpPr>
      <p:sp>
        <p:nvSpPr>
          <p:cNvPr id="105" name="Google Shape;105;p16"/>
          <p:cNvSpPr txBox="1">
            <a:spLocks noGrp="1"/>
          </p:cNvSpPr>
          <p:nvPr>
            <p:ph type="title"/>
          </p:nvPr>
        </p:nvSpPr>
        <p:spPr>
          <a:xfrm>
            <a:off x="461645" y="2046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ABSTRACT</a:t>
            </a:r>
            <a:endParaRPr>
              <a:latin typeface="Times New Roman"/>
              <a:ea typeface="Times New Roman"/>
              <a:cs typeface="Times New Roman"/>
              <a:sym typeface="Times New Roman"/>
            </a:endParaRPr>
          </a:p>
        </p:txBody>
      </p:sp>
      <p:sp>
        <p:nvSpPr>
          <p:cNvPr id="106" name="Google Shape;106;p16"/>
          <p:cNvSpPr txBox="1">
            <a:spLocks noGrp="1"/>
          </p:cNvSpPr>
          <p:nvPr>
            <p:ph type="body" idx="1"/>
          </p:nvPr>
        </p:nvSpPr>
        <p:spPr>
          <a:xfrm>
            <a:off x="601675" y="1350099"/>
            <a:ext cx="7940700" cy="3750000"/>
          </a:xfrm>
          <a:prstGeom prst="rect">
            <a:avLst/>
          </a:prstGeom>
        </p:spPr>
        <p:txBody>
          <a:bodyPr spcFirstLastPara="1" wrap="square" lIns="91425" tIns="45700" rIns="91425" bIns="45700" anchor="t" anchorCtr="0">
            <a:normAutofit/>
          </a:bodyPr>
          <a:lstStyle/>
          <a:p>
            <a:pPr marL="457200" lvl="0" indent="-361950" algn="l" rtl="0">
              <a:spcBef>
                <a:spcPts val="560"/>
              </a:spcBef>
              <a:spcAft>
                <a:spcPts val="0"/>
              </a:spcAft>
              <a:buSzPts val="2100"/>
              <a:buFont typeface="Times New Roman"/>
              <a:buChar char="➢"/>
            </a:pPr>
            <a:r>
              <a:rPr lang="en" sz="2100">
                <a:latin typeface="Times New Roman"/>
                <a:ea typeface="Times New Roman"/>
                <a:cs typeface="Times New Roman"/>
                <a:sym typeface="Times New Roman"/>
              </a:rPr>
              <a:t>In the era of industrialization, industrial robots plays an important role in Manufacturing sector. Therefore, current situation, and emerging technologies in industrial robotics are covered in this talk.</a:t>
            </a:r>
            <a:endParaRPr sz="2100">
              <a:latin typeface="Times New Roman"/>
              <a:ea typeface="Times New Roman"/>
              <a:cs typeface="Times New Roman"/>
              <a:sym typeface="Times New Roman"/>
            </a:endParaRPr>
          </a:p>
          <a:p>
            <a:pPr marL="0" lvl="0" indent="0" algn="l" rtl="0">
              <a:spcBef>
                <a:spcPts val="560"/>
              </a:spcBef>
              <a:spcAft>
                <a:spcPts val="0"/>
              </a:spcAft>
              <a:buNone/>
            </a:pPr>
            <a:endParaRPr sz="2100">
              <a:latin typeface="Times New Roman"/>
              <a:ea typeface="Times New Roman"/>
              <a:cs typeface="Times New Roman"/>
              <a:sym typeface="Times New Roman"/>
            </a:endParaRPr>
          </a:p>
          <a:p>
            <a:pPr marL="457200" lvl="0" indent="-361950" algn="l" rtl="0">
              <a:spcBef>
                <a:spcPts val="560"/>
              </a:spcBef>
              <a:spcAft>
                <a:spcPts val="0"/>
              </a:spcAft>
              <a:buSzPts val="2100"/>
              <a:buFont typeface="Times New Roman"/>
              <a:buChar char="➢"/>
            </a:pPr>
            <a:r>
              <a:rPr lang="en" sz="2100">
                <a:latin typeface="Times New Roman"/>
                <a:ea typeface="Times New Roman"/>
                <a:cs typeface="Times New Roman"/>
                <a:sym typeface="Times New Roman"/>
              </a:rPr>
              <a:t>This talk also covers the development of new technologies, such as human voice control robots used in the oil and gas and automotive industries.</a:t>
            </a:r>
            <a:endParaRPr sz="2100">
              <a:latin typeface="Times New Roman"/>
              <a:ea typeface="Times New Roman"/>
              <a:cs typeface="Times New Roman"/>
              <a:sym typeface="Times New Roman"/>
            </a:endParaRPr>
          </a:p>
          <a:p>
            <a:pPr marL="914400" lvl="0" indent="0" algn="l" rtl="0">
              <a:spcBef>
                <a:spcPts val="560"/>
              </a:spcBef>
              <a:spcAft>
                <a:spcPts val="0"/>
              </a:spcAft>
              <a:buNone/>
            </a:pPr>
            <a:endParaRPr sz="2100">
              <a:latin typeface="Times New Roman"/>
              <a:ea typeface="Times New Roman"/>
              <a:cs typeface="Times New Roman"/>
              <a:sym typeface="Times New Roman"/>
            </a:endParaRPr>
          </a:p>
          <a:p>
            <a:pPr marL="457200" lvl="0" indent="-361950" algn="l" rtl="0">
              <a:spcBef>
                <a:spcPts val="560"/>
              </a:spcBef>
              <a:spcAft>
                <a:spcPts val="0"/>
              </a:spcAft>
              <a:buSzPts val="2100"/>
              <a:buFont typeface="Times New Roman"/>
              <a:buChar char="➢"/>
            </a:pPr>
            <a:r>
              <a:rPr lang="en" sz="2100">
                <a:latin typeface="Times New Roman"/>
                <a:ea typeface="Times New Roman"/>
                <a:cs typeface="Times New Roman"/>
                <a:sym typeface="Times New Roman"/>
              </a:rPr>
              <a:t>On the one hand, there is rapid technological advancement, while on the other hand, there is an impact on human labor.</a:t>
            </a:r>
            <a:endParaRPr sz="2100">
              <a:latin typeface="Times New Roman"/>
              <a:ea typeface="Times New Roman"/>
              <a:cs typeface="Times New Roman"/>
              <a:sym typeface="Times New Roman"/>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110"/>
        <p:cNvGrpSpPr/>
        <p:nvPr/>
      </p:nvGrpSpPr>
      <p:grpSpPr>
        <a:xfrm>
          <a:off x="0" y="0"/>
          <a:ext cx="0" cy="0"/>
          <a:chOff x="0" y="0"/>
          <a:chExt cx="0" cy="0"/>
        </a:xfrm>
      </p:grpSpPr>
      <p:sp>
        <p:nvSpPr>
          <p:cNvPr id="111" name="Google Shape;111;p17"/>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a:latin typeface="Times New Roman"/>
                <a:ea typeface="Times New Roman"/>
                <a:cs typeface="Times New Roman"/>
                <a:sym typeface="Times New Roman"/>
              </a:rPr>
              <a:t>INTRODUCTION</a:t>
            </a:r>
            <a:endParaRPr>
              <a:latin typeface="Times New Roman"/>
              <a:ea typeface="Times New Roman"/>
              <a:cs typeface="Times New Roman"/>
              <a:sym typeface="Times New Roman"/>
            </a:endParaRPr>
          </a:p>
        </p:txBody>
      </p:sp>
      <p:sp>
        <p:nvSpPr>
          <p:cNvPr id="112" name="Google Shape;112;p17"/>
          <p:cNvSpPr txBox="1">
            <a:spLocks noGrp="1"/>
          </p:cNvSpPr>
          <p:nvPr>
            <p:ph type="body" idx="1"/>
          </p:nvPr>
        </p:nvSpPr>
        <p:spPr>
          <a:xfrm>
            <a:off x="3814000" y="1201950"/>
            <a:ext cx="5271000" cy="3941400"/>
          </a:xfrm>
          <a:prstGeom prst="rect">
            <a:avLst/>
          </a:prstGeom>
        </p:spPr>
        <p:txBody>
          <a:bodyPr spcFirstLastPara="1" wrap="square" lIns="91425" tIns="45700" rIns="91425" bIns="45700" anchor="t" anchorCtr="0">
            <a:normAutofit fontScale="77500" lnSpcReduction="20000"/>
          </a:bodyPr>
          <a:lstStyle/>
          <a:p>
            <a:pPr marL="457200" lvl="0" indent="0" algn="l" rtl="0">
              <a:spcBef>
                <a:spcPts val="560"/>
              </a:spcBef>
              <a:spcAft>
                <a:spcPts val="0"/>
              </a:spcAft>
              <a:buNone/>
            </a:pPr>
            <a:endParaRPr sz="2564">
              <a:latin typeface="Times New Roman"/>
              <a:ea typeface="Times New Roman"/>
              <a:cs typeface="Times New Roman"/>
              <a:sym typeface="Times New Roman"/>
            </a:endParaRPr>
          </a:p>
          <a:p>
            <a:pPr marL="457200" lvl="0" indent="-354091" algn="l" rtl="0">
              <a:spcBef>
                <a:spcPts val="560"/>
              </a:spcBef>
              <a:spcAft>
                <a:spcPts val="0"/>
              </a:spcAft>
              <a:buSzPct val="100000"/>
              <a:buFont typeface="Times New Roman"/>
              <a:buChar char="➢"/>
            </a:pPr>
            <a:r>
              <a:rPr lang="en" sz="2550">
                <a:latin typeface="Times New Roman"/>
                <a:ea typeface="Times New Roman"/>
                <a:cs typeface="Times New Roman"/>
                <a:sym typeface="Times New Roman"/>
              </a:rPr>
              <a:t>Today, we embark on a journey into the heart of technological innovation, where precision meets efficiency and automation transforms industries.</a:t>
            </a:r>
            <a:endParaRPr sz="2550">
              <a:latin typeface="Times New Roman"/>
              <a:ea typeface="Times New Roman"/>
              <a:cs typeface="Times New Roman"/>
              <a:sym typeface="Times New Roman"/>
            </a:endParaRPr>
          </a:p>
          <a:p>
            <a:pPr marL="457200" lvl="0" indent="0" algn="l" rtl="0">
              <a:spcBef>
                <a:spcPts val="560"/>
              </a:spcBef>
              <a:spcAft>
                <a:spcPts val="0"/>
              </a:spcAft>
              <a:buNone/>
            </a:pPr>
            <a:endParaRPr sz="2564">
              <a:latin typeface="Times New Roman"/>
              <a:ea typeface="Times New Roman"/>
              <a:cs typeface="Times New Roman"/>
              <a:sym typeface="Times New Roman"/>
            </a:endParaRPr>
          </a:p>
          <a:p>
            <a:pPr marL="457200" lvl="0" indent="-354815" algn="l" rtl="0">
              <a:spcBef>
                <a:spcPts val="560"/>
              </a:spcBef>
              <a:spcAft>
                <a:spcPts val="0"/>
              </a:spcAft>
              <a:buSzPct val="100000"/>
              <a:buFont typeface="Times New Roman"/>
              <a:buChar char="➢"/>
            </a:pPr>
            <a:r>
              <a:rPr lang="en" sz="2564">
                <a:latin typeface="Times New Roman"/>
                <a:ea typeface="Times New Roman"/>
                <a:cs typeface="Times New Roman"/>
                <a:sym typeface="Times New Roman"/>
              </a:rPr>
              <a:t>Industrial Robots are the vanguards of advancement in a quickly changing world where the needs of modern production and manufacturing are always changing. They are more than simply machines; they are the designers of a new era, altering how we build, manufacture, and invent.</a:t>
            </a:r>
            <a:endParaRPr sz="2564">
              <a:latin typeface="Times New Roman"/>
              <a:ea typeface="Times New Roman"/>
              <a:cs typeface="Times New Roman"/>
              <a:sym typeface="Times New Roman"/>
            </a:endParaRPr>
          </a:p>
          <a:p>
            <a:pPr marL="914400" lvl="0" indent="0" algn="r" rtl="0">
              <a:spcBef>
                <a:spcPts val="560"/>
              </a:spcBef>
              <a:spcAft>
                <a:spcPts val="0"/>
              </a:spcAft>
              <a:buNone/>
            </a:pPr>
            <a:endParaRPr/>
          </a:p>
        </p:txBody>
      </p:sp>
      <p:pic>
        <p:nvPicPr>
          <p:cNvPr id="113" name="Google Shape;113;p17"/>
          <p:cNvPicPr preferRelativeResize="0"/>
          <p:nvPr/>
        </p:nvPicPr>
        <p:blipFill>
          <a:blip r:embed="rId3">
            <a:alphaModFix/>
          </a:blip>
          <a:stretch>
            <a:fillRect/>
          </a:stretch>
        </p:blipFill>
        <p:spPr>
          <a:xfrm>
            <a:off x="0" y="1201950"/>
            <a:ext cx="3905525" cy="3941401"/>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270070" y="121121"/>
            <a:ext cx="7940700" cy="916200"/>
          </a:xfrm>
          <a:prstGeom prst="rect">
            <a:avLst/>
          </a:prstGeom>
        </p:spPr>
        <p:txBody>
          <a:bodyPr spcFirstLastPara="1" wrap="square" lIns="91425" tIns="45700" rIns="91425" bIns="45700" anchor="ctr" anchorCtr="0">
            <a:noAutofit/>
          </a:bodyPr>
          <a:lstStyle/>
          <a:p>
            <a:pPr marL="0" lvl="0" indent="0" algn="l" rtl="0">
              <a:spcBef>
                <a:spcPts val="0"/>
              </a:spcBef>
              <a:spcAft>
                <a:spcPts val="0"/>
              </a:spcAft>
              <a:buSzPts val="990"/>
              <a:buNone/>
            </a:pPr>
            <a:r>
              <a:rPr lang="en" sz="3140">
                <a:latin typeface="Times New Roman"/>
                <a:ea typeface="Times New Roman"/>
                <a:cs typeface="Times New Roman"/>
                <a:sym typeface="Times New Roman"/>
              </a:rPr>
              <a:t>MAIN COMPONENTS OF AN</a:t>
            </a:r>
            <a:endParaRPr sz="3140">
              <a:latin typeface="Times New Roman"/>
              <a:ea typeface="Times New Roman"/>
              <a:cs typeface="Times New Roman"/>
              <a:sym typeface="Times New Roman"/>
            </a:endParaRPr>
          </a:p>
          <a:p>
            <a:pPr marL="0" lvl="0" indent="0" algn="l" rtl="0">
              <a:spcBef>
                <a:spcPts val="0"/>
              </a:spcBef>
              <a:spcAft>
                <a:spcPts val="0"/>
              </a:spcAft>
              <a:buSzPts val="990"/>
              <a:buNone/>
            </a:pPr>
            <a:r>
              <a:rPr lang="en" sz="3140">
                <a:latin typeface="Times New Roman"/>
                <a:ea typeface="Times New Roman"/>
                <a:cs typeface="Times New Roman"/>
                <a:sym typeface="Times New Roman"/>
              </a:rPr>
              <a:t>INDUSTRIAL ROBOT SYSTEM</a:t>
            </a:r>
            <a:endParaRPr sz="3140">
              <a:latin typeface="Times New Roman"/>
              <a:ea typeface="Times New Roman"/>
              <a:cs typeface="Times New Roman"/>
              <a:sym typeface="Times New Roman"/>
            </a:endParaRPr>
          </a:p>
        </p:txBody>
      </p:sp>
      <p:sp>
        <p:nvSpPr>
          <p:cNvPr id="119" name="Google Shape;119;p18"/>
          <p:cNvSpPr txBox="1">
            <a:spLocks noGrp="1"/>
          </p:cNvSpPr>
          <p:nvPr>
            <p:ph type="body" idx="1"/>
          </p:nvPr>
        </p:nvSpPr>
        <p:spPr>
          <a:xfrm>
            <a:off x="0" y="1208400"/>
            <a:ext cx="4852200" cy="3935100"/>
          </a:xfrm>
          <a:prstGeom prst="rect">
            <a:avLst/>
          </a:prstGeom>
        </p:spPr>
        <p:txBody>
          <a:bodyPr spcFirstLastPara="1" wrap="square" lIns="91425" tIns="45700" rIns="91425" bIns="45700" anchor="t" anchorCtr="0">
            <a:normAutofit lnSpcReduction="10000"/>
          </a:bodyPr>
          <a:lstStyle/>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endParaRPr>
              <a:latin typeface="Times New Roman"/>
              <a:ea typeface="Times New Roman"/>
              <a:cs typeface="Times New Roman"/>
              <a:sym typeface="Times New Roman"/>
            </a:endParaRPr>
          </a:p>
          <a:p>
            <a:pPr marL="0" lvl="0" indent="0" algn="l" rtl="0">
              <a:spcBef>
                <a:spcPts val="560"/>
              </a:spcBef>
              <a:spcAft>
                <a:spcPts val="0"/>
              </a:spcAft>
              <a:buNone/>
            </a:pPr>
            <a:r>
              <a:rPr lang="en">
                <a:latin typeface="Times New Roman"/>
                <a:ea typeface="Times New Roman"/>
                <a:cs typeface="Times New Roman"/>
                <a:sym typeface="Times New Roman"/>
              </a:rPr>
              <a:t>    FIXED BASE         </a:t>
            </a:r>
            <a:endParaRPr>
              <a:latin typeface="Times New Roman"/>
              <a:ea typeface="Times New Roman"/>
              <a:cs typeface="Times New Roman"/>
              <a:sym typeface="Times New Roman"/>
            </a:endParaRPr>
          </a:p>
        </p:txBody>
      </p:sp>
      <p:pic>
        <p:nvPicPr>
          <p:cNvPr id="120" name="Google Shape;120;p18"/>
          <p:cNvPicPr preferRelativeResize="0"/>
          <p:nvPr/>
        </p:nvPicPr>
        <p:blipFill>
          <a:blip r:embed="rId3">
            <a:alphaModFix/>
          </a:blip>
          <a:stretch>
            <a:fillRect/>
          </a:stretch>
        </p:blipFill>
        <p:spPr>
          <a:xfrm>
            <a:off x="136675" y="1564950"/>
            <a:ext cx="2810375" cy="2618299"/>
          </a:xfrm>
          <a:prstGeom prst="rect">
            <a:avLst/>
          </a:prstGeom>
          <a:noFill/>
          <a:ln>
            <a:noFill/>
          </a:ln>
        </p:spPr>
      </p:pic>
      <p:pic>
        <p:nvPicPr>
          <p:cNvPr id="121" name="Google Shape;121;p18"/>
          <p:cNvPicPr preferRelativeResize="0"/>
          <p:nvPr/>
        </p:nvPicPr>
        <p:blipFill>
          <a:blip r:embed="rId4">
            <a:alphaModFix/>
          </a:blip>
          <a:stretch>
            <a:fillRect/>
          </a:stretch>
        </p:blipFill>
        <p:spPr>
          <a:xfrm>
            <a:off x="3213975" y="1781300"/>
            <a:ext cx="2533575" cy="2309726"/>
          </a:xfrm>
          <a:prstGeom prst="rect">
            <a:avLst/>
          </a:prstGeom>
          <a:noFill/>
          <a:ln>
            <a:noFill/>
          </a:ln>
        </p:spPr>
      </p:pic>
      <p:sp>
        <p:nvSpPr>
          <p:cNvPr id="122" name="Google Shape;122;p18"/>
          <p:cNvSpPr txBox="1"/>
          <p:nvPr/>
        </p:nvSpPr>
        <p:spPr>
          <a:xfrm>
            <a:off x="3061025" y="4233350"/>
            <a:ext cx="3093600" cy="6156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solidFill>
                  <a:schemeClr val="dk1"/>
                </a:solidFill>
                <a:latin typeface="Times New Roman"/>
                <a:ea typeface="Times New Roman"/>
                <a:cs typeface="Times New Roman"/>
                <a:sym typeface="Times New Roman"/>
              </a:rPr>
              <a:t>SPHERICAL LINK</a:t>
            </a:r>
            <a:endParaRPr sz="2800">
              <a:solidFill>
                <a:schemeClr val="dk1"/>
              </a:solidFill>
              <a:latin typeface="Times New Roman"/>
              <a:ea typeface="Times New Roman"/>
              <a:cs typeface="Times New Roman"/>
              <a:sym typeface="Times New Roman"/>
            </a:endParaRPr>
          </a:p>
        </p:txBody>
      </p:sp>
      <p:pic>
        <p:nvPicPr>
          <p:cNvPr id="123" name="Google Shape;123;p18"/>
          <p:cNvPicPr preferRelativeResize="0"/>
          <p:nvPr/>
        </p:nvPicPr>
        <p:blipFill>
          <a:blip r:embed="rId5">
            <a:alphaModFix/>
          </a:blip>
          <a:stretch>
            <a:fillRect/>
          </a:stretch>
        </p:blipFill>
        <p:spPr>
          <a:xfrm>
            <a:off x="6301150" y="1620075"/>
            <a:ext cx="2690449" cy="2309726"/>
          </a:xfrm>
          <a:prstGeom prst="rect">
            <a:avLst/>
          </a:prstGeom>
          <a:noFill/>
          <a:ln>
            <a:noFill/>
          </a:ln>
        </p:spPr>
      </p:pic>
      <p:sp>
        <p:nvSpPr>
          <p:cNvPr id="124" name="Google Shape;124;p18"/>
          <p:cNvSpPr txBox="1"/>
          <p:nvPr/>
        </p:nvSpPr>
        <p:spPr>
          <a:xfrm>
            <a:off x="6504700" y="3736725"/>
            <a:ext cx="2735700" cy="10467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800">
                <a:solidFill>
                  <a:schemeClr val="dk1"/>
                </a:solidFill>
                <a:latin typeface="Times New Roman"/>
                <a:ea typeface="Times New Roman"/>
                <a:cs typeface="Times New Roman"/>
                <a:sym typeface="Times New Roman"/>
              </a:rPr>
              <a:t>CONNECTING ROD</a:t>
            </a:r>
            <a:endParaRPr sz="2800">
              <a:solidFill>
                <a:schemeClr val="dk1"/>
              </a:solidFill>
              <a:latin typeface="Times New Roman"/>
              <a:ea typeface="Times New Roman"/>
              <a:cs typeface="Times New Roman"/>
              <a:sym typeface="Times New Roman"/>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19"/>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200">
                <a:latin typeface="Times New Roman"/>
                <a:ea typeface="Times New Roman"/>
                <a:cs typeface="Times New Roman"/>
                <a:sym typeface="Times New Roman"/>
              </a:rPr>
              <a:t>COMPONENTS</a:t>
            </a:r>
            <a:endParaRPr sz="3200">
              <a:latin typeface="Times New Roman"/>
              <a:ea typeface="Times New Roman"/>
              <a:cs typeface="Times New Roman"/>
              <a:sym typeface="Times New Roman"/>
            </a:endParaRPr>
          </a:p>
        </p:txBody>
      </p:sp>
      <p:sp>
        <p:nvSpPr>
          <p:cNvPr id="130" name="Google Shape;130;p19"/>
          <p:cNvSpPr txBox="1">
            <a:spLocks noGrp="1"/>
          </p:cNvSpPr>
          <p:nvPr>
            <p:ph type="body" idx="1"/>
          </p:nvPr>
        </p:nvSpPr>
        <p:spPr>
          <a:xfrm>
            <a:off x="175" y="1196725"/>
            <a:ext cx="9144000" cy="3946800"/>
          </a:xfrm>
          <a:prstGeom prst="rect">
            <a:avLst/>
          </a:prstGeom>
        </p:spPr>
        <p:txBody>
          <a:bodyPr spcFirstLastPara="1" wrap="square" lIns="91425" tIns="45700" rIns="91425" bIns="45700" anchor="t" anchorCtr="0">
            <a:normAutofit/>
          </a:bodyPr>
          <a:lstStyle/>
          <a:p>
            <a:pPr marL="0" lvl="0" indent="0" algn="l" rtl="0">
              <a:spcBef>
                <a:spcPts val="560"/>
              </a:spcBef>
              <a:spcAft>
                <a:spcPts val="0"/>
              </a:spcAft>
              <a:buNone/>
            </a:pPr>
            <a:endParaRPr/>
          </a:p>
        </p:txBody>
      </p:sp>
      <p:pic>
        <p:nvPicPr>
          <p:cNvPr id="131" name="Google Shape;131;p19"/>
          <p:cNvPicPr preferRelativeResize="0"/>
          <p:nvPr/>
        </p:nvPicPr>
        <p:blipFill>
          <a:blip r:embed="rId3">
            <a:alphaModFix/>
          </a:blip>
          <a:stretch>
            <a:fillRect/>
          </a:stretch>
        </p:blipFill>
        <p:spPr>
          <a:xfrm>
            <a:off x="175" y="1164368"/>
            <a:ext cx="4159902" cy="3180182"/>
          </a:xfrm>
          <a:prstGeom prst="rect">
            <a:avLst/>
          </a:prstGeom>
          <a:noFill/>
          <a:ln>
            <a:noFill/>
          </a:ln>
        </p:spPr>
      </p:pic>
      <p:pic>
        <p:nvPicPr>
          <p:cNvPr id="132" name="Google Shape;132;p19"/>
          <p:cNvPicPr preferRelativeResize="0"/>
          <p:nvPr/>
        </p:nvPicPr>
        <p:blipFill>
          <a:blip r:embed="rId4">
            <a:alphaModFix/>
          </a:blip>
          <a:stretch>
            <a:fillRect/>
          </a:stretch>
        </p:blipFill>
        <p:spPr>
          <a:xfrm>
            <a:off x="5316250" y="1392125"/>
            <a:ext cx="3699073" cy="2858375"/>
          </a:xfrm>
          <a:prstGeom prst="rect">
            <a:avLst/>
          </a:prstGeom>
          <a:noFill/>
          <a:ln>
            <a:noFill/>
          </a:ln>
        </p:spPr>
      </p:pic>
      <p:sp>
        <p:nvSpPr>
          <p:cNvPr id="133" name="Google Shape;133;p19"/>
          <p:cNvSpPr txBox="1"/>
          <p:nvPr/>
        </p:nvSpPr>
        <p:spPr>
          <a:xfrm>
            <a:off x="5999925" y="3972825"/>
            <a:ext cx="3158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dk1"/>
                </a:solidFill>
                <a:latin typeface="Times New Roman"/>
                <a:ea typeface="Times New Roman"/>
                <a:cs typeface="Times New Roman"/>
                <a:sym typeface="Times New Roman"/>
              </a:rPr>
              <a:t>      ARM</a:t>
            </a:r>
            <a:endParaRPr sz="3000">
              <a:solidFill>
                <a:schemeClr val="dk1"/>
              </a:solidFill>
              <a:latin typeface="Times New Roman"/>
              <a:ea typeface="Times New Roman"/>
              <a:cs typeface="Times New Roman"/>
              <a:sym typeface="Times New Roman"/>
            </a:endParaRPr>
          </a:p>
        </p:txBody>
      </p:sp>
      <p:sp>
        <p:nvSpPr>
          <p:cNvPr id="134" name="Google Shape;134;p19"/>
          <p:cNvSpPr txBox="1"/>
          <p:nvPr/>
        </p:nvSpPr>
        <p:spPr>
          <a:xfrm>
            <a:off x="735225" y="4026675"/>
            <a:ext cx="2689800" cy="554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2400">
                <a:solidFill>
                  <a:schemeClr val="dk1"/>
                </a:solidFill>
                <a:latin typeface="Times New Roman"/>
                <a:ea typeface="Times New Roman"/>
                <a:cs typeface="Times New Roman"/>
                <a:sym typeface="Times New Roman"/>
              </a:rPr>
              <a:t>REVOLUTE LINK</a:t>
            </a:r>
            <a:endParaRPr sz="2400">
              <a:solidFill>
                <a:schemeClr val="dk1"/>
              </a:solidFill>
              <a:latin typeface="Times New Roman"/>
              <a:ea typeface="Times New Roman"/>
              <a:cs typeface="Times New Roman"/>
              <a:sym typeface="Times New Roman"/>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138"/>
        <p:cNvGrpSpPr/>
        <p:nvPr/>
      </p:nvGrpSpPr>
      <p:grpSpPr>
        <a:xfrm>
          <a:off x="0" y="0"/>
          <a:ext cx="0" cy="0"/>
          <a:chOff x="0" y="0"/>
          <a:chExt cx="0" cy="0"/>
        </a:xfrm>
      </p:grpSpPr>
      <p:sp>
        <p:nvSpPr>
          <p:cNvPr id="139" name="Google Shape;139;p20"/>
          <p:cNvSpPr txBox="1">
            <a:spLocks noGrp="1"/>
          </p:cNvSpPr>
          <p:nvPr>
            <p:ph type="title"/>
          </p:nvPr>
        </p:nvSpPr>
        <p:spPr>
          <a:xfrm>
            <a:off x="601670" y="12847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200">
                <a:latin typeface="Times New Roman"/>
                <a:ea typeface="Times New Roman"/>
                <a:cs typeface="Times New Roman"/>
                <a:sym typeface="Times New Roman"/>
              </a:rPr>
              <a:t>COMPONENTS</a:t>
            </a:r>
            <a:endParaRPr sz="3200">
              <a:latin typeface="Times New Roman"/>
              <a:ea typeface="Times New Roman"/>
              <a:cs typeface="Times New Roman"/>
              <a:sym typeface="Times New Roman"/>
            </a:endParaRPr>
          </a:p>
        </p:txBody>
      </p:sp>
      <p:sp>
        <p:nvSpPr>
          <p:cNvPr id="140" name="Google Shape;140;p20"/>
          <p:cNvSpPr txBox="1">
            <a:spLocks noGrp="1"/>
          </p:cNvSpPr>
          <p:nvPr>
            <p:ph type="body" idx="1"/>
          </p:nvPr>
        </p:nvSpPr>
        <p:spPr>
          <a:xfrm>
            <a:off x="0" y="1188600"/>
            <a:ext cx="9144000" cy="3954900"/>
          </a:xfrm>
          <a:prstGeom prst="rect">
            <a:avLst/>
          </a:prstGeom>
        </p:spPr>
        <p:txBody>
          <a:bodyPr spcFirstLastPara="1" wrap="square" lIns="91425" tIns="45700" rIns="91425" bIns="45700" anchor="t" anchorCtr="0">
            <a:normAutofit/>
          </a:bodyPr>
          <a:lstStyle/>
          <a:p>
            <a:pPr marL="0" lvl="0" indent="0" algn="l" rtl="0">
              <a:spcBef>
                <a:spcPts val="560"/>
              </a:spcBef>
              <a:spcAft>
                <a:spcPts val="0"/>
              </a:spcAft>
              <a:buNone/>
            </a:pPr>
            <a:endParaRPr/>
          </a:p>
        </p:txBody>
      </p:sp>
      <p:pic>
        <p:nvPicPr>
          <p:cNvPr id="141" name="Google Shape;141;p20"/>
          <p:cNvPicPr preferRelativeResize="0"/>
          <p:nvPr/>
        </p:nvPicPr>
        <p:blipFill>
          <a:blip r:embed="rId3">
            <a:alphaModFix/>
          </a:blip>
          <a:stretch>
            <a:fillRect/>
          </a:stretch>
        </p:blipFill>
        <p:spPr>
          <a:xfrm>
            <a:off x="5104425" y="1188600"/>
            <a:ext cx="4039575" cy="3214074"/>
          </a:xfrm>
          <a:prstGeom prst="rect">
            <a:avLst/>
          </a:prstGeom>
          <a:noFill/>
          <a:ln>
            <a:noFill/>
          </a:ln>
        </p:spPr>
      </p:pic>
      <p:sp>
        <p:nvSpPr>
          <p:cNvPr id="142" name="Google Shape;142;p20"/>
          <p:cNvSpPr txBox="1"/>
          <p:nvPr/>
        </p:nvSpPr>
        <p:spPr>
          <a:xfrm>
            <a:off x="5975525" y="4062375"/>
            <a:ext cx="35007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r>
              <a:rPr lang="en" sz="3000">
                <a:solidFill>
                  <a:schemeClr val="dk1"/>
                </a:solidFill>
                <a:latin typeface="Times New Roman"/>
                <a:ea typeface="Times New Roman"/>
                <a:cs typeface="Times New Roman"/>
                <a:sym typeface="Times New Roman"/>
              </a:rPr>
              <a:t>   WRIST</a:t>
            </a:r>
            <a:endParaRPr sz="3000">
              <a:solidFill>
                <a:schemeClr val="dk1"/>
              </a:solidFill>
              <a:latin typeface="Times New Roman"/>
              <a:ea typeface="Times New Roman"/>
              <a:cs typeface="Times New Roman"/>
              <a:sym typeface="Times New Roman"/>
            </a:endParaRPr>
          </a:p>
        </p:txBody>
      </p:sp>
      <p:sp>
        <p:nvSpPr>
          <p:cNvPr id="143" name="Google Shape;143;p20"/>
          <p:cNvSpPr txBox="1"/>
          <p:nvPr/>
        </p:nvSpPr>
        <p:spPr>
          <a:xfrm>
            <a:off x="1156025" y="4151925"/>
            <a:ext cx="4244400" cy="6465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000">
              <a:solidFill>
                <a:schemeClr val="dk1"/>
              </a:solidFill>
              <a:latin typeface="Times New Roman"/>
              <a:ea typeface="Times New Roman"/>
              <a:cs typeface="Times New Roman"/>
              <a:sym typeface="Times New Roman"/>
            </a:endParaRPr>
          </a:p>
        </p:txBody>
      </p:sp>
      <p:pic>
        <p:nvPicPr>
          <p:cNvPr id="144" name="Google Shape;144;p20"/>
          <p:cNvPicPr preferRelativeResize="0"/>
          <p:nvPr/>
        </p:nvPicPr>
        <p:blipFill>
          <a:blip r:embed="rId4">
            <a:alphaModFix/>
          </a:blip>
          <a:stretch>
            <a:fillRect/>
          </a:stretch>
        </p:blipFill>
        <p:spPr>
          <a:xfrm>
            <a:off x="0" y="1188600"/>
            <a:ext cx="3875124" cy="3178177"/>
          </a:xfrm>
          <a:prstGeom prst="rect">
            <a:avLst/>
          </a:prstGeom>
          <a:noFill/>
          <a:ln>
            <a:noFill/>
          </a:ln>
        </p:spPr>
      </p:pic>
      <p:sp>
        <p:nvSpPr>
          <p:cNvPr id="145" name="Google Shape;145;p20"/>
          <p:cNvSpPr txBox="1"/>
          <p:nvPr/>
        </p:nvSpPr>
        <p:spPr>
          <a:xfrm>
            <a:off x="659425" y="4461275"/>
            <a:ext cx="4244400" cy="677100"/>
          </a:xfrm>
          <a:prstGeom prst="rect">
            <a:avLst/>
          </a:prstGeom>
          <a:noFill/>
          <a:ln>
            <a:noFill/>
          </a:ln>
        </p:spPr>
        <p:txBody>
          <a:bodyPr spcFirstLastPara="1" wrap="square" lIns="91425" tIns="91425" rIns="91425" bIns="91425" anchor="t" anchorCtr="0">
            <a:spAutoFit/>
          </a:bodyPr>
          <a:lstStyle/>
          <a:p>
            <a:pPr marL="0" lvl="0" indent="0" algn="l" rtl="0">
              <a:spcBef>
                <a:spcPts val="0"/>
              </a:spcBef>
              <a:spcAft>
                <a:spcPts val="0"/>
              </a:spcAft>
              <a:buNone/>
            </a:pPr>
            <a:endParaRPr sz="3200">
              <a:solidFill>
                <a:schemeClr val="dk1"/>
              </a:solidFill>
              <a:latin typeface="Calibri"/>
              <a:ea typeface="Calibri"/>
              <a:cs typeface="Calibri"/>
              <a:sym typeface="Calibri"/>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1"/>
          <p:cNvSpPr txBox="1">
            <a:spLocks noGrp="1"/>
          </p:cNvSpPr>
          <p:nvPr>
            <p:ph type="title"/>
          </p:nvPr>
        </p:nvSpPr>
        <p:spPr>
          <a:xfrm>
            <a:off x="225870" y="12112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Times New Roman"/>
                <a:ea typeface="Times New Roman"/>
                <a:cs typeface="Times New Roman"/>
                <a:sym typeface="Times New Roman"/>
              </a:rPr>
              <a:t>DEGREES OF FREEDOM</a:t>
            </a:r>
            <a:endParaRPr sz="3100">
              <a:latin typeface="Times New Roman"/>
              <a:ea typeface="Times New Roman"/>
              <a:cs typeface="Times New Roman"/>
              <a:sym typeface="Times New Roman"/>
            </a:endParaRPr>
          </a:p>
        </p:txBody>
      </p:sp>
      <p:sp>
        <p:nvSpPr>
          <p:cNvPr id="151" name="Google Shape;151;p21"/>
          <p:cNvSpPr txBox="1">
            <a:spLocks noGrp="1"/>
          </p:cNvSpPr>
          <p:nvPr>
            <p:ph type="body" idx="1"/>
          </p:nvPr>
        </p:nvSpPr>
        <p:spPr>
          <a:xfrm>
            <a:off x="0" y="1193775"/>
            <a:ext cx="9144000" cy="3949800"/>
          </a:xfrm>
          <a:prstGeom prst="rect">
            <a:avLst/>
          </a:prstGeom>
        </p:spPr>
        <p:txBody>
          <a:bodyPr spcFirstLastPara="1" wrap="square" lIns="91425" tIns="45700" rIns="91425" bIns="45700" anchor="t" anchorCtr="0">
            <a:normAutofit/>
          </a:bodyPr>
          <a:lstStyle/>
          <a:p>
            <a:pPr marL="0" lvl="0" indent="0" algn="l" rtl="0">
              <a:spcBef>
                <a:spcPts val="560"/>
              </a:spcBef>
              <a:spcAft>
                <a:spcPts val="0"/>
              </a:spcAft>
              <a:buNone/>
            </a:pPr>
            <a:endParaRPr sz="1950">
              <a:latin typeface="Times New Roman"/>
              <a:ea typeface="Times New Roman"/>
              <a:cs typeface="Times New Roman"/>
              <a:sym typeface="Times New Roman"/>
            </a:endParaRPr>
          </a:p>
          <a:p>
            <a:pPr marL="457200" lvl="0" indent="-361950" algn="l" rtl="0">
              <a:spcBef>
                <a:spcPts val="560"/>
              </a:spcBef>
              <a:spcAft>
                <a:spcPts val="0"/>
              </a:spcAft>
              <a:buSzPts val="2100"/>
              <a:buFont typeface="Times New Roman"/>
              <a:buChar char="➢"/>
            </a:pPr>
            <a:r>
              <a:rPr lang="en" sz="2100">
                <a:latin typeface="Times New Roman"/>
                <a:ea typeface="Times New Roman"/>
                <a:cs typeface="Times New Roman"/>
                <a:sym typeface="Times New Roman"/>
              </a:rPr>
              <a:t>DOF : The number of independent parameters or ways a mechanical system can move without violating any constraints.</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For a Articulated Robot, the number of degrees of freedom is 6.</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The number of degrees of freedom may change, based on the type of End effector which we used as per requirement.</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And the designed robot has 8 links including ground and 6 joints.</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The robot has 3 revolute joints and 3 spherical joints.</a:t>
            </a:r>
            <a:endParaRPr sz="2100">
              <a:latin typeface="Times New Roman"/>
              <a:ea typeface="Times New Roman"/>
              <a:cs typeface="Times New Roman"/>
              <a:sym typeface="Times New Roman"/>
            </a:endParaRPr>
          </a:p>
          <a:p>
            <a:pPr marL="457200" lvl="0" indent="-361950" algn="l" rtl="0">
              <a:spcBef>
                <a:spcPts val="0"/>
              </a:spcBef>
              <a:spcAft>
                <a:spcPts val="0"/>
              </a:spcAft>
              <a:buSzPts val="2100"/>
              <a:buFont typeface="Times New Roman"/>
              <a:buChar char="➢"/>
            </a:pPr>
            <a:r>
              <a:rPr lang="en" sz="2100">
                <a:latin typeface="Times New Roman"/>
                <a:ea typeface="Times New Roman"/>
                <a:cs typeface="Times New Roman"/>
                <a:sym typeface="Times New Roman"/>
              </a:rPr>
              <a:t>Based on this info, we can calculate the number of degrees of freedom using Grubler’s Formula.</a:t>
            </a:r>
            <a:endParaRPr sz="2100">
              <a:latin typeface="Times New Roman"/>
              <a:ea typeface="Times New Roman"/>
              <a:cs typeface="Times New Roman"/>
              <a:sym typeface="Times New Roman"/>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155"/>
        <p:cNvGrpSpPr/>
        <p:nvPr/>
      </p:nvGrpSpPr>
      <p:grpSpPr>
        <a:xfrm>
          <a:off x="0" y="0"/>
          <a:ext cx="0" cy="0"/>
          <a:chOff x="0" y="0"/>
          <a:chExt cx="0" cy="0"/>
        </a:xfrm>
      </p:grpSpPr>
      <p:sp>
        <p:nvSpPr>
          <p:cNvPr id="156" name="Google Shape;156;p22"/>
          <p:cNvSpPr txBox="1">
            <a:spLocks noGrp="1"/>
          </p:cNvSpPr>
          <p:nvPr>
            <p:ph type="title"/>
          </p:nvPr>
        </p:nvSpPr>
        <p:spPr>
          <a:xfrm>
            <a:off x="218495" y="143221"/>
            <a:ext cx="7940700" cy="916200"/>
          </a:xfrm>
          <a:prstGeom prst="rect">
            <a:avLst/>
          </a:prstGeom>
        </p:spPr>
        <p:txBody>
          <a:bodyPr spcFirstLastPara="1" wrap="square" lIns="91425" tIns="45700" rIns="91425" bIns="45700" anchor="ctr" anchorCtr="0">
            <a:normAutofit/>
          </a:bodyPr>
          <a:lstStyle/>
          <a:p>
            <a:pPr marL="0" lvl="0" indent="0" algn="l" rtl="0">
              <a:spcBef>
                <a:spcPts val="0"/>
              </a:spcBef>
              <a:spcAft>
                <a:spcPts val="0"/>
              </a:spcAft>
              <a:buNone/>
            </a:pPr>
            <a:r>
              <a:rPr lang="en" sz="3100">
                <a:latin typeface="Average"/>
                <a:ea typeface="Average"/>
                <a:cs typeface="Average"/>
                <a:sym typeface="Average"/>
              </a:rPr>
              <a:t>WORK ENVELOPE</a:t>
            </a:r>
            <a:endParaRPr sz="3100">
              <a:latin typeface="Average"/>
              <a:ea typeface="Average"/>
              <a:cs typeface="Average"/>
              <a:sym typeface="Average"/>
            </a:endParaRPr>
          </a:p>
        </p:txBody>
      </p:sp>
      <p:sp>
        <p:nvSpPr>
          <p:cNvPr id="157" name="Google Shape;157;p22"/>
          <p:cNvSpPr txBox="1">
            <a:spLocks noGrp="1"/>
          </p:cNvSpPr>
          <p:nvPr>
            <p:ph type="body" idx="1"/>
          </p:nvPr>
        </p:nvSpPr>
        <p:spPr>
          <a:xfrm>
            <a:off x="0" y="1208500"/>
            <a:ext cx="5467800" cy="3935100"/>
          </a:xfrm>
          <a:prstGeom prst="rect">
            <a:avLst/>
          </a:prstGeom>
        </p:spPr>
        <p:txBody>
          <a:bodyPr spcFirstLastPara="1" wrap="square" lIns="91425" tIns="45700" rIns="91425" bIns="45700" anchor="t" anchorCtr="0">
            <a:normAutofit/>
          </a:bodyPr>
          <a:lstStyle/>
          <a:p>
            <a:pPr marL="457200" lvl="0" indent="-352425" algn="l" rtl="0">
              <a:spcBef>
                <a:spcPts val="560"/>
              </a:spcBef>
              <a:spcAft>
                <a:spcPts val="0"/>
              </a:spcAft>
              <a:buSzPts val="1950"/>
              <a:buFont typeface="Times New Roman"/>
              <a:buChar char="➢"/>
            </a:pPr>
            <a:r>
              <a:rPr lang="en" sz="1950">
                <a:latin typeface="Times New Roman"/>
                <a:ea typeface="Times New Roman"/>
                <a:cs typeface="Times New Roman"/>
                <a:sym typeface="Times New Roman"/>
              </a:rPr>
              <a:t>A robot's work envelope is the three-dimensional area or place that it may operate in and carry out its duties.</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The robot's freedom of movement within its work envelope may be impacted by obstructions or other equipment present in the workplace. Potential interference should be taken into account during design.</a:t>
            </a:r>
            <a:endParaRPr sz="1950">
              <a:latin typeface="Times New Roman"/>
              <a:ea typeface="Times New Roman"/>
              <a:cs typeface="Times New Roman"/>
              <a:sym typeface="Times New Roman"/>
            </a:endParaRPr>
          </a:p>
          <a:p>
            <a:pPr marL="457200" lvl="0" indent="-352425" algn="l" rtl="0">
              <a:spcBef>
                <a:spcPts val="0"/>
              </a:spcBef>
              <a:spcAft>
                <a:spcPts val="0"/>
              </a:spcAft>
              <a:buSzPts val="1950"/>
              <a:buFont typeface="Times New Roman"/>
              <a:buChar char="➢"/>
            </a:pPr>
            <a:r>
              <a:rPr lang="en" sz="1950">
                <a:latin typeface="Times New Roman"/>
                <a:ea typeface="Times New Roman"/>
                <a:cs typeface="Times New Roman"/>
                <a:sym typeface="Times New Roman"/>
              </a:rPr>
              <a:t>The furthest an articulated robot can extend its end-effector (tool or gripper) from its base is known as its reach. This establishes the spherical or cylindrical work envelope's radius.</a:t>
            </a:r>
            <a:endParaRPr sz="1950">
              <a:latin typeface="Times New Roman"/>
              <a:ea typeface="Times New Roman"/>
              <a:cs typeface="Times New Roman"/>
              <a:sym typeface="Times New Roman"/>
            </a:endParaRPr>
          </a:p>
        </p:txBody>
      </p:sp>
      <p:pic>
        <p:nvPicPr>
          <p:cNvPr id="158" name="Google Shape;158;p22"/>
          <p:cNvPicPr preferRelativeResize="0"/>
          <p:nvPr/>
        </p:nvPicPr>
        <p:blipFill>
          <a:blip r:embed="rId3">
            <a:alphaModFix/>
          </a:blip>
          <a:stretch>
            <a:fillRect/>
          </a:stretch>
        </p:blipFill>
        <p:spPr>
          <a:xfrm>
            <a:off x="5600375" y="1554850"/>
            <a:ext cx="3143825" cy="3441275"/>
          </a:xfrm>
          <a:prstGeom prst="rect">
            <a:avLst/>
          </a:prstGeom>
          <a:noFill/>
          <a:ln>
            <a:noFill/>
          </a:ln>
        </p:spPr>
      </p:pic>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TotalTime>
  <Words>793</Words>
  <Application>Microsoft Office PowerPoint</Application>
  <PresentationFormat>On-screen Show (16:9)</PresentationFormat>
  <Paragraphs>92</Paragraphs>
  <Slides>18</Slides>
  <Notes>18</Notes>
  <HiddenSlides>0</HiddenSlides>
  <MMClips>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18</vt:i4>
      </vt:variant>
    </vt:vector>
  </HeadingPairs>
  <TitlesOfParts>
    <vt:vector size="23" baseType="lpstr">
      <vt:lpstr>Calibri</vt:lpstr>
      <vt:lpstr>Arial</vt:lpstr>
      <vt:lpstr>Average</vt:lpstr>
      <vt:lpstr>Times New Roman</vt:lpstr>
      <vt:lpstr>Office Theme</vt:lpstr>
      <vt:lpstr>DESIGN OF INDUSTRIAL ROBOT</vt:lpstr>
      <vt:lpstr>OUTLINE</vt:lpstr>
      <vt:lpstr>ABSTRACT</vt:lpstr>
      <vt:lpstr>INTRODUCTION</vt:lpstr>
      <vt:lpstr>MAIN COMPONENTS OF AN INDUSTRIAL ROBOT SYSTEM</vt:lpstr>
      <vt:lpstr>COMPONENTS</vt:lpstr>
      <vt:lpstr>COMPONENTS</vt:lpstr>
      <vt:lpstr>DEGREES OF FREEDOM</vt:lpstr>
      <vt:lpstr>WORK ENVELOPE</vt:lpstr>
      <vt:lpstr>DESIGN</vt:lpstr>
      <vt:lpstr>DESIGN</vt:lpstr>
      <vt:lpstr>DESIGN</vt:lpstr>
      <vt:lpstr>DESIGN</vt:lpstr>
      <vt:lpstr>DESIGN</vt:lpstr>
      <vt:lpstr>WORKING OF ROBOT</vt:lpstr>
      <vt:lpstr>APPLICATION</vt:lpstr>
      <vt:lpstr>LIMITATIONS</vt:lpstr>
      <vt:lpstr>CONCLUSION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DESIGN OF INDUSTRIAL ROBOT</dc:title>
  <cp:lastModifiedBy>VVS MAHESH PRABHAKAR REDDI</cp:lastModifiedBy>
  <cp:revision>3</cp:revision>
  <dcterms:modified xsi:type="dcterms:W3CDTF">2024-06-05T09:18:13Z</dcterms:modified>
</cp:coreProperties>
</file>